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8" r:id="rId3"/>
    <p:sldId id="257" r:id="rId4"/>
    <p:sldId id="288" r:id="rId5"/>
    <p:sldId id="289" r:id="rId6"/>
    <p:sldId id="260" r:id="rId7"/>
    <p:sldId id="263" r:id="rId8"/>
    <p:sldId id="262" r:id="rId9"/>
    <p:sldId id="285" r:id="rId10"/>
    <p:sldId id="286" r:id="rId11"/>
    <p:sldId id="259" r:id="rId12"/>
    <p:sldId id="290" r:id="rId13"/>
    <p:sldId id="291" r:id="rId14"/>
    <p:sldId id="293" r:id="rId15"/>
    <p:sldId id="264" r:id="rId16"/>
    <p:sldId id="265" r:id="rId17"/>
    <p:sldId id="271" r:id="rId18"/>
    <p:sldId id="277" r:id="rId19"/>
    <p:sldId id="278" r:id="rId20"/>
    <p:sldId id="261" r:id="rId21"/>
    <p:sldId id="266" r:id="rId22"/>
    <p:sldId id="267" r:id="rId23"/>
    <p:sldId id="268" r:id="rId24"/>
    <p:sldId id="269" r:id="rId25"/>
    <p:sldId id="270" r:id="rId26"/>
    <p:sldId id="272" r:id="rId27"/>
    <p:sldId id="273" r:id="rId28"/>
    <p:sldId id="275" r:id="rId29"/>
    <p:sldId id="276" r:id="rId30"/>
    <p:sldId id="274" r:id="rId31"/>
    <p:sldId id="281" r:id="rId32"/>
    <p:sldId id="280" r:id="rId33"/>
    <p:sldId id="283" r:id="rId34"/>
    <p:sldId id="282" r:id="rId35"/>
    <p:sldId id="284"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69" d="100"/>
          <a:sy n="69"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7BDE8-65D2-4E44-BAA6-F41654459B58}" type="datetimeFigureOut">
              <a:rPr lang="en-US" smtClean="0"/>
              <a:pPr/>
              <a:t>11/24/2011</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0EAE0-0091-4858-9B19-B10D52D37FC9}"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4100EAE0-0091-4858-9B19-B10D52D37F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19" name="Tijdelijke aanduiding voor voettekst 18"/>
          <p:cNvSpPr>
            <a:spLocks noGrp="1"/>
          </p:cNvSpPr>
          <p:nvPr>
            <p:ph type="ftr" sz="quarter" idx="11"/>
          </p:nvPr>
        </p:nvSpPr>
        <p:spPr/>
        <p:txBody>
          <a:bodyPr/>
          <a:lstStyle/>
          <a:p>
            <a:endParaRPr lang="en-US"/>
          </a:p>
        </p:txBody>
      </p:sp>
      <p:sp>
        <p:nvSpPr>
          <p:cNvPr id="27" name="Tijdelijke aanduiding voor dianummer 26"/>
          <p:cNvSpPr>
            <a:spLocks noGrp="1"/>
          </p:cNvSpPr>
          <p:nvPr>
            <p:ph type="sldNum" sz="quarter" idx="12"/>
          </p:nvPr>
        </p:nvSpPr>
        <p:spPr/>
        <p:txBody>
          <a:bodyPr/>
          <a:lstStyle/>
          <a:p>
            <a:fld id="{4636F9C9-87F1-42E9-A527-AE27D2D43CCA}"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4636F9C9-87F1-42E9-A527-AE27D2D43CCA}"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4636F9C9-87F1-42E9-A527-AE27D2D43CCA}" type="slidenum">
              <a:rPr lang="en-US" smtClean="0"/>
              <a:pPr/>
              <a:t>‹nr.›</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D2296620-F939-497D-94D6-D693263088D1}" type="datetimeFigureOut">
              <a:rPr lang="en-US" smtClean="0"/>
              <a:pPr/>
              <a:t>11/24/2011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a:xfrm>
            <a:off x="8077200" y="6356350"/>
            <a:ext cx="609600" cy="365125"/>
          </a:xfrm>
        </p:spPr>
        <p:txBody>
          <a:bodyPr/>
          <a:lstStyle/>
          <a:p>
            <a:fld id="{4636F9C9-87F1-42E9-A527-AE27D2D43CCA}" type="slidenum">
              <a:rPr lang="en-US" smtClean="0"/>
              <a:pPr/>
              <a:t>‹nr.›</a:t>
            </a:fld>
            <a:endParaRPr lang="en-US"/>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296620-F939-497D-94D6-D693263088D1}" type="datetimeFigureOut">
              <a:rPr lang="en-US" smtClean="0"/>
              <a:pPr/>
              <a:t>11/24/2011</a:t>
            </a:fld>
            <a:endParaRPr lang="en-US"/>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36F9C9-87F1-42E9-A527-AE27D2D43CCA}" type="slidenum">
              <a:rPr lang="en-US" smtClean="0"/>
              <a:pPr/>
              <a:t>‹nr.›</a:t>
            </a:fld>
            <a:endParaRPr lang="en-US"/>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joostbarten.punt.nl/upload/kop/banier_jezus_christus.jpg"/>
          <p:cNvPicPr>
            <a:picLocks noChangeAspect="1" noChangeArrowheads="1"/>
          </p:cNvPicPr>
          <p:nvPr/>
        </p:nvPicPr>
        <p:blipFill>
          <a:blip r:embed="rId2" cstate="print"/>
          <a:srcRect/>
          <a:stretch>
            <a:fillRect/>
          </a:stretch>
        </p:blipFill>
        <p:spPr bwMode="auto">
          <a:xfrm>
            <a:off x="-304800" y="0"/>
            <a:ext cx="9958552" cy="6858000"/>
          </a:xfrm>
          <a:prstGeom prst="rect">
            <a:avLst/>
          </a:prstGeom>
          <a:noFill/>
        </p:spPr>
      </p:pic>
      <p:sp>
        <p:nvSpPr>
          <p:cNvPr id="2" name="Titel 1"/>
          <p:cNvSpPr>
            <a:spLocks noGrp="1"/>
          </p:cNvSpPr>
          <p:nvPr>
            <p:ph type="ctrTitle"/>
          </p:nvPr>
        </p:nvSpPr>
        <p:spPr>
          <a:xfrm>
            <a:off x="990600" y="5105400"/>
            <a:ext cx="7772400" cy="1470025"/>
          </a:xfrm>
        </p:spPr>
        <p:txBody>
          <a:bodyPr>
            <a:normAutofit fontScale="90000"/>
          </a:bodyPr>
          <a:lstStyle/>
          <a:p>
            <a:pPr algn="ctr"/>
            <a:r>
              <a:rPr lang="en-US" b="1" dirty="0" err="1" smtClean="0">
                <a:solidFill>
                  <a:srgbClr val="FF0000"/>
                </a:solidFill>
              </a:rPr>
              <a:t>Komt</a:t>
            </a:r>
            <a:r>
              <a:rPr lang="en-US" b="1" dirty="0" smtClean="0">
                <a:solidFill>
                  <a:srgbClr val="FF0000"/>
                </a:solidFill>
              </a:rPr>
              <a:t> </a:t>
            </a:r>
            <a:r>
              <a:rPr lang="en-US" b="1" dirty="0" err="1" smtClean="0">
                <a:solidFill>
                  <a:srgbClr val="FF0000"/>
                </a:solidFill>
              </a:rPr>
              <a:t>er</a:t>
            </a:r>
            <a:r>
              <a:rPr lang="en-US" b="1" dirty="0" smtClean="0">
                <a:solidFill>
                  <a:srgbClr val="FF0000"/>
                </a:solidFill>
              </a:rPr>
              <a:t> </a:t>
            </a:r>
            <a:r>
              <a:rPr lang="en-US" b="1" dirty="0" err="1" smtClean="0">
                <a:solidFill>
                  <a:srgbClr val="FF0000"/>
                </a:solidFill>
              </a:rPr>
              <a:t>nog</a:t>
            </a:r>
            <a:r>
              <a:rPr lang="en-US" b="1" dirty="0" smtClean="0">
                <a:solidFill>
                  <a:srgbClr val="FF0000"/>
                </a:solidFill>
              </a:rPr>
              <a:t> </a:t>
            </a:r>
            <a:r>
              <a:rPr lang="en-US" b="1" dirty="0" err="1" smtClean="0">
                <a:solidFill>
                  <a:srgbClr val="FF0000"/>
                </a:solidFill>
              </a:rPr>
              <a:t>een</a:t>
            </a:r>
            <a:r>
              <a:rPr lang="en-US" b="1" dirty="0" smtClean="0">
                <a:solidFill>
                  <a:srgbClr val="FF0000"/>
                </a:solidFill>
              </a:rPr>
              <a:t> </a:t>
            </a:r>
            <a:br>
              <a:rPr lang="en-US" b="1" dirty="0" smtClean="0">
                <a:solidFill>
                  <a:srgbClr val="FF0000"/>
                </a:solidFill>
              </a:rPr>
            </a:br>
            <a:r>
              <a:rPr lang="en-US" b="1" dirty="0" err="1" smtClean="0">
                <a:solidFill>
                  <a:srgbClr val="FF0000"/>
                </a:solidFill>
              </a:rPr>
              <a:t>duizendjarig</a:t>
            </a:r>
            <a:r>
              <a:rPr lang="en-US" b="1" dirty="0" smtClean="0">
                <a:solidFill>
                  <a:srgbClr val="FF0000"/>
                </a:solidFill>
              </a:rPr>
              <a:t> </a:t>
            </a:r>
            <a:r>
              <a:rPr lang="en-US" b="1" dirty="0" err="1" smtClean="0">
                <a:solidFill>
                  <a:srgbClr val="FF0000"/>
                </a:solidFill>
              </a:rPr>
              <a:t>koninkrijk</a:t>
            </a:r>
            <a:r>
              <a:rPr lang="en-US" b="1" dirty="0" smtClean="0">
                <a:solidFill>
                  <a:srgbClr val="FF0000"/>
                </a:solidFill>
              </a:rPr>
              <a:t>?	</a:t>
            </a:r>
            <a:endParaRPr lang="en-US" b="1"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Openbaring</a:t>
            </a:r>
            <a:r>
              <a:rPr kumimoji="0" lang="en-US" sz="5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20: 4 t/m 6</a:t>
            </a:r>
            <a:endParaRPr kumimoji="0" lang="en-US" sz="5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3" name="Tekstvak 2"/>
          <p:cNvSpPr txBox="1"/>
          <p:nvPr/>
        </p:nvSpPr>
        <p:spPr>
          <a:xfrm>
            <a:off x="381000" y="2133600"/>
            <a:ext cx="3962400" cy="4524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err="1" smtClean="0">
                <a:latin typeface="Arial Rounded MT Bold" pitchFamily="34" charset="0"/>
              </a:rPr>
              <a:t>Vergeestelijken</a:t>
            </a:r>
            <a:r>
              <a:rPr lang="en-US" b="1" dirty="0" smtClean="0">
                <a:latin typeface="Arial Rounded MT Bold" pitchFamily="34" charset="0"/>
              </a:rPr>
              <a:t> </a:t>
            </a:r>
            <a:endParaRPr lang="en-US" dirty="0" smtClean="0">
              <a:latin typeface="Arial Rounded MT Bold" pitchFamily="34" charset="0"/>
            </a:endParaRPr>
          </a:p>
          <a:p>
            <a:endParaRPr lang="en-US" dirty="0" smtClean="0">
              <a:latin typeface="Arial Rounded MT Bold" pitchFamily="34" charset="0"/>
            </a:endParaRPr>
          </a:p>
          <a:p>
            <a:r>
              <a:rPr lang="en-US" dirty="0" err="1" smtClean="0">
                <a:latin typeface="Arial Rounded MT Bold" pitchFamily="34" charset="0"/>
              </a:rPr>
              <a:t>Gelovigen</a:t>
            </a:r>
            <a:r>
              <a:rPr lang="en-US" dirty="0" smtClean="0">
                <a:latin typeface="Arial Rounded MT Bold" pitchFamily="34" charset="0"/>
              </a:rPr>
              <a:t> die nu </a:t>
            </a:r>
            <a:r>
              <a:rPr lang="en-US" dirty="0" err="1" smtClean="0">
                <a:latin typeface="Arial Rounded MT Bold" pitchFamily="34" charset="0"/>
              </a:rPr>
              <a:t>sterven</a:t>
            </a:r>
            <a:r>
              <a:rPr lang="en-US" dirty="0" smtClean="0">
                <a:latin typeface="Arial Rounded MT Bold" pitchFamily="34" charset="0"/>
              </a:rPr>
              <a:t> </a:t>
            </a:r>
            <a:r>
              <a:rPr lang="en-US" dirty="0" err="1" smtClean="0">
                <a:latin typeface="Arial Rounded MT Bold" pitchFamily="34" charset="0"/>
              </a:rPr>
              <a:t>heersen</a:t>
            </a:r>
            <a:r>
              <a:rPr lang="en-US" dirty="0" smtClean="0">
                <a:latin typeface="Arial Rounded MT Bold" pitchFamily="34" charset="0"/>
              </a:rPr>
              <a:t> met Hem.</a:t>
            </a:r>
          </a:p>
          <a:p>
            <a:r>
              <a:rPr lang="en-US" dirty="0" smtClean="0">
                <a:latin typeface="Arial Rounded MT Bold" pitchFamily="34" charset="0"/>
              </a:rPr>
              <a:t> </a:t>
            </a:r>
          </a:p>
          <a:p>
            <a:endParaRPr lang="en-US" dirty="0" smtClean="0">
              <a:latin typeface="Arial Rounded MT Bold" pitchFamily="34" charset="0"/>
            </a:endParaRPr>
          </a:p>
          <a:p>
            <a:r>
              <a:rPr lang="en-US" dirty="0" err="1" smtClean="0">
                <a:latin typeface="Arial Rounded MT Bold" pitchFamily="34" charset="0"/>
              </a:rPr>
              <a:t>Opstanding</a:t>
            </a:r>
            <a:r>
              <a:rPr lang="en-US" dirty="0" smtClean="0">
                <a:latin typeface="Arial Rounded MT Bold" pitchFamily="34" charset="0"/>
              </a:rPr>
              <a:t> is </a:t>
            </a:r>
            <a:r>
              <a:rPr lang="en-US" dirty="0" err="1" smtClean="0">
                <a:latin typeface="Arial Rounded MT Bold" pitchFamily="34" charset="0"/>
              </a:rPr>
              <a:t>opstanding</a:t>
            </a:r>
            <a:r>
              <a:rPr lang="en-US" dirty="0" smtClean="0">
                <a:latin typeface="Arial Rounded MT Bold" pitchFamily="34" charset="0"/>
              </a:rPr>
              <a:t> </a:t>
            </a:r>
            <a:r>
              <a:rPr lang="en-US" dirty="0" err="1" smtClean="0">
                <a:latin typeface="Arial Rounded MT Bold" pitchFamily="34" charset="0"/>
              </a:rPr>
              <a:t>uit</a:t>
            </a:r>
            <a:r>
              <a:rPr lang="en-US" dirty="0" smtClean="0">
                <a:latin typeface="Arial Rounded MT Bold" pitchFamily="34" charset="0"/>
              </a:rPr>
              <a:t> de </a:t>
            </a:r>
            <a:r>
              <a:rPr lang="en-US" dirty="0" err="1" smtClean="0">
                <a:latin typeface="Arial Rounded MT Bold" pitchFamily="34" charset="0"/>
              </a:rPr>
              <a:t>zonde</a:t>
            </a:r>
            <a:r>
              <a:rPr lang="en-US" dirty="0" smtClean="0">
                <a:latin typeface="Arial Rounded MT Bold" pitchFamily="34" charset="0"/>
              </a:rPr>
              <a:t>.</a:t>
            </a:r>
          </a:p>
          <a:p>
            <a:endParaRPr lang="en-US" dirty="0" smtClean="0">
              <a:latin typeface="Arial Rounded MT Bold" pitchFamily="34" charset="0"/>
            </a:endParaRPr>
          </a:p>
          <a:p>
            <a:r>
              <a:rPr lang="en-US" dirty="0" smtClean="0">
                <a:latin typeface="Arial Rounded MT Bold" pitchFamily="34" charset="0"/>
              </a:rPr>
              <a:t/>
            </a:r>
            <a:br>
              <a:rPr lang="en-US" dirty="0" smtClean="0">
                <a:latin typeface="Arial Rounded MT Bold" pitchFamily="34" charset="0"/>
              </a:rPr>
            </a:br>
            <a:r>
              <a:rPr lang="en-US" dirty="0" err="1" smtClean="0">
                <a:latin typeface="Arial Rounded MT Bold" pitchFamily="34" charset="0"/>
              </a:rPr>
              <a:t>Onthoofd</a:t>
            </a:r>
            <a:r>
              <a:rPr lang="en-US" dirty="0" smtClean="0">
                <a:latin typeface="Arial Rounded MT Bold" pitchFamily="34" charset="0"/>
              </a:rPr>
              <a:t> </a:t>
            </a:r>
            <a:r>
              <a:rPr lang="en-US" dirty="0" err="1" smtClean="0">
                <a:latin typeface="Arial Rounded MT Bold" pitchFamily="34" charset="0"/>
              </a:rPr>
              <a:t>worden</a:t>
            </a:r>
            <a:r>
              <a:rPr lang="en-US" dirty="0" smtClean="0">
                <a:latin typeface="Arial Rounded MT Bold" pitchFamily="34" charset="0"/>
              </a:rPr>
              <a:t>, </a:t>
            </a:r>
            <a:r>
              <a:rPr lang="en-US" dirty="0" err="1" smtClean="0">
                <a:latin typeface="Arial Rounded MT Bold" pitchFamily="34" charset="0"/>
              </a:rPr>
              <a:t>beest</a:t>
            </a:r>
            <a:r>
              <a:rPr lang="en-US" dirty="0" smtClean="0">
                <a:latin typeface="Arial Rounded MT Bold" pitchFamily="34" charset="0"/>
              </a:rPr>
              <a:t> </a:t>
            </a:r>
            <a:r>
              <a:rPr lang="en-US" dirty="0" err="1" smtClean="0">
                <a:latin typeface="Arial Rounded MT Bold" pitchFamily="34" charset="0"/>
              </a:rPr>
              <a:t>aanbidden</a:t>
            </a:r>
            <a:r>
              <a:rPr lang="en-US" dirty="0" smtClean="0">
                <a:latin typeface="Arial Rounded MT Bold" pitchFamily="34" charset="0"/>
              </a:rPr>
              <a:t> en </a:t>
            </a:r>
            <a:r>
              <a:rPr lang="en-US" dirty="0" err="1" smtClean="0">
                <a:latin typeface="Arial Rounded MT Bold" pitchFamily="34" charset="0"/>
              </a:rPr>
              <a:t>merkteken</a:t>
            </a:r>
            <a:r>
              <a:rPr lang="en-US" dirty="0" smtClean="0">
                <a:latin typeface="Arial Rounded MT Bold" pitchFamily="34" charset="0"/>
              </a:rPr>
              <a:t> </a:t>
            </a:r>
            <a:r>
              <a:rPr lang="en-US" dirty="0" err="1" smtClean="0">
                <a:latin typeface="Arial Rounded MT Bold" pitchFamily="34" charset="0"/>
              </a:rPr>
              <a:t>heeft</a:t>
            </a:r>
            <a:r>
              <a:rPr lang="en-US" dirty="0" smtClean="0">
                <a:latin typeface="Arial Rounded MT Bold" pitchFamily="34" charset="0"/>
              </a:rPr>
              <a:t> </a:t>
            </a:r>
            <a:r>
              <a:rPr lang="en-US" dirty="0" err="1" smtClean="0">
                <a:latin typeface="Arial Rounded MT Bold" pitchFamily="34" charset="0"/>
              </a:rPr>
              <a:t>betrekking</a:t>
            </a:r>
            <a:r>
              <a:rPr lang="en-US" dirty="0" smtClean="0">
                <a:latin typeface="Arial Rounded MT Bold" pitchFamily="34" charset="0"/>
              </a:rPr>
              <a:t> op de </a:t>
            </a:r>
            <a:r>
              <a:rPr lang="en-US" dirty="0" err="1" smtClean="0">
                <a:latin typeface="Arial Rounded MT Bold" pitchFamily="34" charset="0"/>
              </a:rPr>
              <a:t>eerste</a:t>
            </a:r>
            <a:r>
              <a:rPr lang="en-US" dirty="0" smtClean="0">
                <a:latin typeface="Arial Rounded MT Bold" pitchFamily="34" charset="0"/>
              </a:rPr>
              <a:t> </a:t>
            </a:r>
            <a:r>
              <a:rPr lang="en-US" dirty="0" err="1" smtClean="0">
                <a:latin typeface="Arial Rounded MT Bold" pitchFamily="34" charset="0"/>
              </a:rPr>
              <a:t>eeuwen</a:t>
            </a:r>
            <a:r>
              <a:rPr lang="en-US" dirty="0" smtClean="0">
                <a:latin typeface="Arial Rounded MT Bold" pitchFamily="34" charset="0"/>
              </a:rPr>
              <a:t>.</a:t>
            </a:r>
          </a:p>
          <a:p>
            <a:endParaRPr lang="en-US" dirty="0" smtClean="0">
              <a:latin typeface="Arial Rounded MT Bold" pitchFamily="34" charset="0"/>
            </a:endParaRPr>
          </a:p>
          <a:p>
            <a:r>
              <a:rPr lang="en-US" dirty="0" err="1" smtClean="0">
                <a:latin typeface="Arial Rounded MT Bold" pitchFamily="34" charset="0"/>
              </a:rPr>
              <a:t>Eerste</a:t>
            </a:r>
            <a:r>
              <a:rPr lang="en-US" dirty="0" smtClean="0">
                <a:latin typeface="Arial Rounded MT Bold" pitchFamily="34" charset="0"/>
              </a:rPr>
              <a:t> </a:t>
            </a:r>
            <a:r>
              <a:rPr lang="en-US" dirty="0" err="1" smtClean="0">
                <a:latin typeface="Arial Rounded MT Bold" pitchFamily="34" charset="0"/>
              </a:rPr>
              <a:t>opstanding</a:t>
            </a:r>
            <a:r>
              <a:rPr lang="en-US" dirty="0" smtClean="0">
                <a:latin typeface="Arial Rounded MT Bold" pitchFamily="34" charset="0"/>
              </a:rPr>
              <a:t> is </a:t>
            </a:r>
            <a:r>
              <a:rPr lang="en-US" dirty="0" err="1" smtClean="0">
                <a:latin typeface="Arial Rounded MT Bold" pitchFamily="34" charset="0"/>
              </a:rPr>
              <a:t>wedergeboorte</a:t>
            </a:r>
            <a:r>
              <a:rPr lang="en-US" dirty="0" smtClean="0">
                <a:latin typeface="Arial Rounded MT Bold" pitchFamily="34" charset="0"/>
              </a:rPr>
              <a:t>.</a:t>
            </a:r>
            <a:endParaRPr lang="en-US" dirty="0">
              <a:latin typeface="Arial Rounded MT Bold" pitchFamily="34" charset="0"/>
            </a:endParaRPr>
          </a:p>
        </p:txBody>
      </p:sp>
      <p:sp>
        <p:nvSpPr>
          <p:cNvPr id="4" name="Tekstvak 3"/>
          <p:cNvSpPr txBox="1"/>
          <p:nvPr/>
        </p:nvSpPr>
        <p:spPr>
          <a:xfrm>
            <a:off x="4724400" y="2125347"/>
            <a:ext cx="3962400" cy="452431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smtClean="0">
                <a:solidFill>
                  <a:srgbClr val="FF0000"/>
                </a:solidFill>
                <a:latin typeface="Arial Rounded MT Bold" pitchFamily="34" charset="0"/>
              </a:rPr>
              <a:t>Leer van het </a:t>
            </a:r>
            <a:r>
              <a:rPr lang="en-US" b="1" dirty="0" err="1" smtClean="0">
                <a:solidFill>
                  <a:srgbClr val="FF0000"/>
                </a:solidFill>
                <a:latin typeface="Arial Rounded MT Bold" pitchFamily="34" charset="0"/>
              </a:rPr>
              <a:t>Duizendjarig</a:t>
            </a:r>
            <a:r>
              <a:rPr lang="en-US" b="1" dirty="0" smtClean="0">
                <a:solidFill>
                  <a:srgbClr val="FF0000"/>
                </a:solidFill>
                <a:latin typeface="Arial Rounded MT Bold" pitchFamily="34" charset="0"/>
              </a:rPr>
              <a:t> </a:t>
            </a:r>
            <a:r>
              <a:rPr lang="en-US" b="1" dirty="0" err="1" smtClean="0">
                <a:solidFill>
                  <a:srgbClr val="FF0000"/>
                </a:solidFill>
                <a:latin typeface="Arial Rounded MT Bold" pitchFamily="34" charset="0"/>
              </a:rPr>
              <a:t>rijk</a:t>
            </a:r>
            <a:endParaRPr lang="en-US" dirty="0" smtClean="0">
              <a:solidFill>
                <a:srgbClr val="FF0000"/>
              </a:solidFill>
              <a:latin typeface="Arial Rounded MT Bold" pitchFamily="34" charset="0"/>
            </a:endParaRPr>
          </a:p>
          <a:p>
            <a:endParaRPr lang="en-US" dirty="0" smtClean="0">
              <a:solidFill>
                <a:srgbClr val="FF0000"/>
              </a:solidFill>
              <a:latin typeface="Arial Rounded MT Bold" pitchFamily="34" charset="0"/>
            </a:endParaRPr>
          </a:p>
          <a:p>
            <a:r>
              <a:rPr lang="en-US" dirty="0" err="1" smtClean="0">
                <a:solidFill>
                  <a:srgbClr val="FF0000"/>
                </a:solidFill>
                <a:latin typeface="Arial Rounded MT Bold" pitchFamily="34" charset="0"/>
              </a:rPr>
              <a:t>Heersen</a:t>
            </a:r>
            <a:r>
              <a:rPr lang="en-US" dirty="0" smtClean="0">
                <a:solidFill>
                  <a:srgbClr val="FF0000"/>
                </a:solidFill>
                <a:latin typeface="Arial Rounded MT Bold" pitchFamily="34" charset="0"/>
              </a:rPr>
              <a:t> is in </a:t>
            </a:r>
            <a:r>
              <a:rPr lang="en-US" dirty="0" err="1" smtClean="0">
                <a:solidFill>
                  <a:srgbClr val="FF0000"/>
                </a:solidFill>
                <a:latin typeface="Arial Rounded MT Bold" pitchFamily="34" charset="0"/>
              </a:rPr>
              <a:t>Duizendjarig</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rijk</a:t>
            </a:r>
            <a:r>
              <a:rPr lang="en-US" dirty="0" smtClean="0">
                <a:solidFill>
                  <a:srgbClr val="FF0000"/>
                </a:solidFill>
                <a:latin typeface="Arial Rounded MT Bold" pitchFamily="34" charset="0"/>
              </a:rPr>
              <a:t>.</a:t>
            </a:r>
          </a:p>
          <a:p>
            <a:endParaRPr lang="en-US" dirty="0" smtClean="0">
              <a:solidFill>
                <a:srgbClr val="FF0000"/>
              </a:solidFill>
              <a:latin typeface="Arial Rounded MT Bold" pitchFamily="34" charset="0"/>
            </a:endParaRPr>
          </a:p>
          <a:p>
            <a:endParaRPr lang="en-US" dirty="0" smtClean="0">
              <a:solidFill>
                <a:srgbClr val="FF0000"/>
              </a:solidFill>
              <a:latin typeface="Arial Rounded MT Bold" pitchFamily="34" charset="0"/>
            </a:endParaRPr>
          </a:p>
          <a:p>
            <a:endParaRPr lang="en-US" dirty="0" smtClean="0">
              <a:solidFill>
                <a:srgbClr val="FF0000"/>
              </a:solidFill>
              <a:latin typeface="Arial Rounded MT Bold" pitchFamily="34" charset="0"/>
            </a:endParaRPr>
          </a:p>
          <a:p>
            <a:r>
              <a:rPr lang="en-US" dirty="0" err="1" smtClean="0">
                <a:solidFill>
                  <a:srgbClr val="FF0000"/>
                </a:solidFill>
                <a:latin typeface="Arial Rounded MT Bold" pitchFamily="34" charset="0"/>
              </a:rPr>
              <a:t>Opstanding</a:t>
            </a:r>
            <a:r>
              <a:rPr lang="en-US" dirty="0" smtClean="0">
                <a:solidFill>
                  <a:srgbClr val="FF0000"/>
                </a:solidFill>
                <a:latin typeface="Arial Rounded MT Bold" pitchFamily="34" charset="0"/>
              </a:rPr>
              <a:t> is </a:t>
            </a:r>
            <a:r>
              <a:rPr lang="en-US" dirty="0" err="1" smtClean="0">
                <a:solidFill>
                  <a:srgbClr val="FF0000"/>
                </a:solidFill>
                <a:latin typeface="Arial Rounded MT Bold" pitchFamily="34" charset="0"/>
              </a:rPr>
              <a:t>letterlijke</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opstanding</a:t>
            </a:r>
            <a:r>
              <a:rPr lang="en-US" dirty="0" smtClean="0">
                <a:solidFill>
                  <a:srgbClr val="FF0000"/>
                </a:solidFill>
                <a:latin typeface="Arial Rounded MT Bold" pitchFamily="34" charset="0"/>
              </a:rPr>
              <a:t> van het </a:t>
            </a:r>
            <a:r>
              <a:rPr lang="en-US" dirty="0" err="1" smtClean="0">
                <a:solidFill>
                  <a:srgbClr val="FF0000"/>
                </a:solidFill>
                <a:latin typeface="Arial Rounded MT Bold" pitchFamily="34" charset="0"/>
              </a:rPr>
              <a:t>lichaam</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zielen</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komen</a:t>
            </a:r>
            <a:r>
              <a:rPr lang="en-US" dirty="0" smtClean="0">
                <a:solidFill>
                  <a:srgbClr val="FF0000"/>
                </a:solidFill>
                <a:latin typeface="Arial Rounded MT Bold" pitchFamily="34" charset="0"/>
              </a:rPr>
              <a:t> tot </a:t>
            </a:r>
            <a:r>
              <a:rPr lang="en-US" dirty="0" err="1" smtClean="0">
                <a:solidFill>
                  <a:srgbClr val="FF0000"/>
                </a:solidFill>
                <a:latin typeface="Arial Rounded MT Bold" pitchFamily="34" charset="0"/>
              </a:rPr>
              <a:t>leven</a:t>
            </a:r>
            <a:r>
              <a:rPr lang="en-US" dirty="0" smtClean="0">
                <a:solidFill>
                  <a:srgbClr val="FF0000"/>
                </a:solidFill>
                <a:latin typeface="Arial Rounded MT Bold" pitchFamily="34" charset="0"/>
              </a:rPr>
              <a:t>).</a:t>
            </a:r>
          </a:p>
          <a:p>
            <a:endParaRPr lang="en-US" dirty="0" smtClean="0">
              <a:solidFill>
                <a:srgbClr val="FF0000"/>
              </a:solidFill>
              <a:latin typeface="Arial Rounded MT Bold" pitchFamily="34" charset="0"/>
            </a:endParaRPr>
          </a:p>
          <a:p>
            <a:r>
              <a:rPr lang="en-US" dirty="0" err="1" smtClean="0">
                <a:solidFill>
                  <a:srgbClr val="FF0000"/>
                </a:solidFill>
                <a:latin typeface="Arial Rounded MT Bold" pitchFamily="34" charset="0"/>
              </a:rPr>
              <a:t>Martelaren</a:t>
            </a:r>
            <a:r>
              <a:rPr lang="en-US" dirty="0" smtClean="0">
                <a:solidFill>
                  <a:srgbClr val="FF0000"/>
                </a:solidFill>
                <a:latin typeface="Arial Rounded MT Bold" pitchFamily="34" charset="0"/>
              </a:rPr>
              <a:t> van </a:t>
            </a:r>
            <a:r>
              <a:rPr lang="en-US" dirty="0" err="1" smtClean="0">
                <a:solidFill>
                  <a:srgbClr val="FF0000"/>
                </a:solidFill>
                <a:latin typeface="Arial Rounded MT Bold" pitchFamily="34" charset="0"/>
              </a:rPr>
              <a:t>alle</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eeuwen</a:t>
            </a:r>
            <a:r>
              <a:rPr lang="en-US" dirty="0" smtClean="0">
                <a:solidFill>
                  <a:srgbClr val="FF0000"/>
                </a:solidFill>
                <a:latin typeface="Arial Rounded MT Bold" pitchFamily="34" charset="0"/>
              </a:rPr>
              <a:t> en </a:t>
            </a:r>
            <a:r>
              <a:rPr lang="en-US" dirty="0" err="1" smtClean="0">
                <a:solidFill>
                  <a:srgbClr val="FF0000"/>
                </a:solidFill>
                <a:latin typeface="Arial Rounded MT Bold" pitchFamily="34" charset="0"/>
              </a:rPr>
              <a:t>tijd</a:t>
            </a:r>
            <a:r>
              <a:rPr lang="en-US" dirty="0" smtClean="0">
                <a:solidFill>
                  <a:srgbClr val="FF0000"/>
                </a:solidFill>
                <a:latin typeface="Arial Rounded MT Bold" pitchFamily="34" charset="0"/>
              </a:rPr>
              <a:t> van de anti-</a:t>
            </a:r>
            <a:r>
              <a:rPr lang="en-US" dirty="0" err="1" smtClean="0">
                <a:solidFill>
                  <a:srgbClr val="FF0000"/>
                </a:solidFill>
                <a:latin typeface="Arial Rounded MT Bold" pitchFamily="34" charset="0"/>
              </a:rPr>
              <a:t>christ</a:t>
            </a:r>
            <a:r>
              <a:rPr lang="en-US" dirty="0" smtClean="0">
                <a:solidFill>
                  <a:srgbClr val="FF0000"/>
                </a:solidFill>
                <a:latin typeface="Arial Rounded MT Bold" pitchFamily="34" charset="0"/>
              </a:rPr>
              <a:t>. En </a:t>
            </a:r>
            <a:r>
              <a:rPr lang="en-US" dirty="0" err="1" smtClean="0">
                <a:solidFill>
                  <a:srgbClr val="FF0000"/>
                </a:solidFill>
                <a:latin typeface="Arial Rounded MT Bold" pitchFamily="34" charset="0"/>
              </a:rPr>
              <a:t>alle</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gelovigen</a:t>
            </a:r>
            <a:r>
              <a:rPr lang="en-US" dirty="0" smtClean="0">
                <a:solidFill>
                  <a:srgbClr val="FF0000"/>
                </a:solidFill>
                <a:latin typeface="Arial Rounded MT Bold" pitchFamily="34" charset="0"/>
              </a:rPr>
              <a:t> van OT en NT.</a:t>
            </a:r>
          </a:p>
          <a:p>
            <a:r>
              <a:rPr lang="en-US" dirty="0" smtClean="0">
                <a:solidFill>
                  <a:srgbClr val="FF0000"/>
                </a:solidFill>
                <a:latin typeface="Arial Rounded MT Bold" pitchFamily="34" charset="0"/>
              </a:rPr>
              <a:t> </a:t>
            </a:r>
            <a:endParaRPr lang="en-US" dirty="0" smtClean="0"/>
          </a:p>
          <a:p>
            <a:r>
              <a:rPr lang="en-US" dirty="0" err="1" smtClean="0">
                <a:solidFill>
                  <a:srgbClr val="FF0000"/>
                </a:solidFill>
                <a:latin typeface="Arial Rounded MT Bold" pitchFamily="34" charset="0"/>
              </a:rPr>
              <a:t>Eerste</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opstanding</a:t>
            </a:r>
            <a:r>
              <a:rPr lang="en-US" dirty="0" smtClean="0">
                <a:solidFill>
                  <a:srgbClr val="FF0000"/>
                </a:solidFill>
                <a:latin typeface="Arial Rounded MT Bold" pitchFamily="34" charset="0"/>
              </a:rPr>
              <a:t> is </a:t>
            </a:r>
            <a:r>
              <a:rPr lang="en-US" dirty="0" err="1" smtClean="0">
                <a:solidFill>
                  <a:srgbClr val="FF0000"/>
                </a:solidFill>
                <a:latin typeface="Arial Rounded MT Bold" pitchFamily="34" charset="0"/>
              </a:rPr>
              <a:t>opstanding</a:t>
            </a:r>
            <a:r>
              <a:rPr lang="en-US" dirty="0" smtClean="0">
                <a:solidFill>
                  <a:srgbClr val="FF0000"/>
                </a:solidFill>
                <a:latin typeface="Arial Rounded MT Bold" pitchFamily="34" charset="0"/>
              </a:rPr>
              <a:t> van de </a:t>
            </a:r>
            <a:r>
              <a:rPr lang="en-US" dirty="0" err="1" smtClean="0">
                <a:solidFill>
                  <a:srgbClr val="FF0000"/>
                </a:solidFill>
                <a:latin typeface="Arial Rounded MT Bold" pitchFamily="34" charset="0"/>
              </a:rPr>
              <a:t>gelovigen</a:t>
            </a:r>
            <a:r>
              <a:rPr lang="en-US" dirty="0" smtClean="0">
                <a:solidFill>
                  <a:srgbClr val="FF0000"/>
                </a:solidFill>
                <a:latin typeface="Arial Rounded MT Bold" pitchFamily="34" charset="0"/>
              </a:rPr>
              <a:t>.</a:t>
            </a:r>
          </a:p>
        </p:txBody>
      </p:sp>
      <p:cxnSp>
        <p:nvCxnSpPr>
          <p:cNvPr id="5" name="Rechte verbindingslijn met pijl 4"/>
          <p:cNvCxnSpPr/>
          <p:nvPr/>
        </p:nvCxnSpPr>
        <p:spPr>
          <a:xfrm>
            <a:off x="228600" y="2590800"/>
            <a:ext cx="853440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565" y="54559"/>
            <a:ext cx="9067800" cy="667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Stukje</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geschiedenis</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hoe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visies</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ontstaan</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a:t>
            </a:r>
          </a:p>
          <a:p>
            <a:r>
              <a:rPr lang="en-US" sz="3200" dirty="0" smtClean="0">
                <a:latin typeface="Arial Rounded MT Bold" pitchFamily="34" charset="0"/>
              </a:rPr>
              <a:t> </a:t>
            </a:r>
          </a:p>
          <a:p>
            <a:r>
              <a:rPr lang="en-US" sz="2600" dirty="0" err="1" smtClean="0">
                <a:solidFill>
                  <a:srgbClr val="FFC000"/>
                </a:solidFill>
                <a:latin typeface="Arial Rounded MT Bold" pitchFamily="34" charset="0"/>
              </a:rPr>
              <a:t>Gedachte</a:t>
            </a:r>
            <a:r>
              <a:rPr lang="en-US" sz="2600" dirty="0" smtClean="0">
                <a:solidFill>
                  <a:srgbClr val="FFC000"/>
                </a:solidFill>
                <a:latin typeface="Arial Rounded MT Bold" pitchFamily="34" charset="0"/>
              </a:rPr>
              <a:t> in het Oude Testament: </a:t>
            </a:r>
            <a:r>
              <a:rPr lang="en-US" sz="2600" dirty="0" smtClean="0">
                <a:latin typeface="Arial Rounded MT Bold" pitchFamily="34" charset="0"/>
              </a:rPr>
              <a:t/>
            </a:r>
            <a:br>
              <a:rPr lang="en-US" sz="2600" dirty="0" smtClean="0">
                <a:latin typeface="Arial Rounded MT Bold" pitchFamily="34" charset="0"/>
              </a:rPr>
            </a:br>
            <a:r>
              <a:rPr lang="en-US" sz="2600" dirty="0" err="1" smtClean="0">
                <a:latin typeface="Arial Rounded MT Bold" pitchFamily="34" charset="0"/>
              </a:rPr>
              <a:t>Christus</a:t>
            </a:r>
            <a:r>
              <a:rPr lang="en-US" sz="2600" dirty="0" smtClean="0">
                <a:latin typeface="Arial Rounded MT Bold" pitchFamily="34" charset="0"/>
              </a:rPr>
              <a:t> </a:t>
            </a:r>
            <a:r>
              <a:rPr lang="en-US" sz="2600" dirty="0" err="1" smtClean="0">
                <a:latin typeface="Arial Rounded MT Bold" pitchFamily="34" charset="0"/>
              </a:rPr>
              <a:t>wordt</a:t>
            </a:r>
            <a:r>
              <a:rPr lang="en-US" sz="2600" dirty="0" smtClean="0">
                <a:latin typeface="Arial Rounded MT Bold" pitchFamily="34" charset="0"/>
              </a:rPr>
              <a:t> Koning! </a:t>
            </a:r>
            <a:r>
              <a:rPr lang="en-US" sz="2600" dirty="0" err="1" smtClean="0">
                <a:latin typeface="Arial Rounded MT Bold" pitchFamily="34" charset="0"/>
              </a:rPr>
              <a:t>Als</a:t>
            </a:r>
            <a:r>
              <a:rPr lang="en-US" sz="2600" dirty="0" smtClean="0">
                <a:latin typeface="Arial Rounded MT Bold" pitchFamily="34" charset="0"/>
              </a:rPr>
              <a:t> </a:t>
            </a:r>
            <a:r>
              <a:rPr lang="en-US" sz="2600" dirty="0" err="1" smtClean="0">
                <a:latin typeface="Arial Rounded MT Bold" pitchFamily="34" charset="0"/>
              </a:rPr>
              <a:t>Christus</a:t>
            </a:r>
            <a:r>
              <a:rPr lang="en-US" sz="2600" dirty="0" smtClean="0">
                <a:latin typeface="Arial Rounded MT Bold" pitchFamily="34" charset="0"/>
              </a:rPr>
              <a:t> </a:t>
            </a:r>
            <a:r>
              <a:rPr lang="en-US" sz="2600" dirty="0" err="1" smtClean="0">
                <a:latin typeface="Arial Rounded MT Bold" pitchFamily="34" charset="0"/>
              </a:rPr>
              <a:t>komt</a:t>
            </a:r>
            <a:r>
              <a:rPr lang="en-US" sz="2600" dirty="0" smtClean="0">
                <a:latin typeface="Arial Rounded MT Bold" pitchFamily="34" charset="0"/>
              </a:rPr>
              <a:t>, </a:t>
            </a:r>
            <a:r>
              <a:rPr lang="en-US" sz="2600" dirty="0" err="1" smtClean="0">
                <a:latin typeface="Arial Rounded MT Bold" pitchFamily="34" charset="0"/>
              </a:rPr>
              <a:t>breekt</a:t>
            </a:r>
            <a:r>
              <a:rPr lang="en-US" sz="2600" dirty="0" smtClean="0">
                <a:latin typeface="Arial Rounded MT Bold" pitchFamily="34" charset="0"/>
              </a:rPr>
              <a:t> </a:t>
            </a:r>
            <a:r>
              <a:rPr lang="en-US" sz="2600" dirty="0" err="1" smtClean="0">
                <a:latin typeface="Arial Rounded MT Bold" pitchFamily="34" charset="0"/>
              </a:rPr>
              <a:t>eeuwige</a:t>
            </a:r>
            <a:r>
              <a:rPr lang="en-US" sz="2600" dirty="0" smtClean="0">
                <a:latin typeface="Arial Rounded MT Bold" pitchFamily="34" charset="0"/>
              </a:rPr>
              <a:t> </a:t>
            </a:r>
            <a:r>
              <a:rPr lang="en-US" sz="2600" dirty="0" err="1" smtClean="0">
                <a:latin typeface="Arial Rounded MT Bold" pitchFamily="34" charset="0"/>
              </a:rPr>
              <a:t>koninkrijk</a:t>
            </a:r>
            <a:r>
              <a:rPr lang="en-US" sz="2600" dirty="0" smtClean="0">
                <a:latin typeface="Arial Rounded MT Bold" pitchFamily="34" charset="0"/>
              </a:rPr>
              <a:t> </a:t>
            </a:r>
            <a:r>
              <a:rPr lang="en-US" sz="2600" dirty="0" err="1" smtClean="0">
                <a:latin typeface="Arial Rounded MT Bold" pitchFamily="34" charset="0"/>
              </a:rPr>
              <a:t>aan</a:t>
            </a:r>
            <a:r>
              <a:rPr lang="en-US" sz="2600" dirty="0" smtClean="0">
                <a:latin typeface="Arial Rounded MT Bold" pitchFamily="34" charset="0"/>
              </a:rPr>
              <a:t>, </a:t>
            </a:r>
            <a:r>
              <a:rPr lang="en-US" sz="2600" dirty="0" err="1" smtClean="0">
                <a:latin typeface="Arial Rounded MT Bold" pitchFamily="34" charset="0"/>
              </a:rPr>
              <a:t>waarin</a:t>
            </a:r>
            <a:r>
              <a:rPr lang="en-US" sz="2600" dirty="0" smtClean="0">
                <a:latin typeface="Arial Rounded MT Bold" pitchFamily="34" charset="0"/>
              </a:rPr>
              <a:t> Israel </a:t>
            </a:r>
            <a:r>
              <a:rPr lang="en-US" sz="2600" dirty="0" err="1" smtClean="0">
                <a:latin typeface="Arial Rounded MT Bold" pitchFamily="34" charset="0"/>
              </a:rPr>
              <a:t>middelpunt</a:t>
            </a:r>
            <a:r>
              <a:rPr lang="en-US" sz="2600" dirty="0" smtClean="0">
                <a:latin typeface="Arial Rounded MT Bold" pitchFamily="34" charset="0"/>
              </a:rPr>
              <a:t> van de </a:t>
            </a:r>
            <a:r>
              <a:rPr lang="en-US" sz="2600" dirty="0" err="1" smtClean="0">
                <a:latin typeface="Arial Rounded MT Bold" pitchFamily="34" charset="0"/>
              </a:rPr>
              <a:t>wereld</a:t>
            </a:r>
            <a:r>
              <a:rPr lang="en-US" sz="2600" dirty="0" smtClean="0">
                <a:latin typeface="Arial Rounded MT Bold" pitchFamily="34" charset="0"/>
              </a:rPr>
              <a:t> is.  Men </a:t>
            </a:r>
            <a:r>
              <a:rPr lang="en-US" sz="2600" dirty="0" err="1" smtClean="0">
                <a:latin typeface="Arial Rounded MT Bold" pitchFamily="34" charset="0"/>
              </a:rPr>
              <a:t>wist</a:t>
            </a:r>
            <a:r>
              <a:rPr lang="en-US" sz="2600" dirty="0" smtClean="0">
                <a:latin typeface="Arial Rounded MT Bold" pitchFamily="34" charset="0"/>
              </a:rPr>
              <a:t> </a:t>
            </a:r>
            <a:r>
              <a:rPr lang="en-US" sz="2600" dirty="0" err="1" smtClean="0">
                <a:latin typeface="Arial Rounded MT Bold" pitchFamily="34" charset="0"/>
              </a:rPr>
              <a:t>niet</a:t>
            </a:r>
            <a:r>
              <a:rPr lang="en-US" sz="2600" dirty="0" smtClean="0">
                <a:latin typeface="Arial Rounded MT Bold" pitchFamily="34" charset="0"/>
              </a:rPr>
              <a:t> van </a:t>
            </a:r>
            <a:r>
              <a:rPr lang="en-US" sz="2600" dirty="0" err="1" smtClean="0">
                <a:latin typeface="Arial Rounded MT Bold" pitchFamily="34" charset="0"/>
              </a:rPr>
              <a:t>dat</a:t>
            </a:r>
            <a:r>
              <a:rPr lang="en-US" sz="2600" dirty="0" smtClean="0">
                <a:latin typeface="Arial Rounded MT Bold" pitchFamily="34" charset="0"/>
              </a:rPr>
              <a:t> </a:t>
            </a:r>
            <a:r>
              <a:rPr lang="en-US" sz="2600" dirty="0" err="1" smtClean="0">
                <a:latin typeface="Arial Rounded MT Bold" pitchFamily="34" charset="0"/>
              </a:rPr>
              <a:t>er</a:t>
            </a:r>
            <a:r>
              <a:rPr lang="en-US" sz="2600" dirty="0" smtClean="0">
                <a:latin typeface="Arial Rounded MT Bold" pitchFamily="34" charset="0"/>
              </a:rPr>
              <a:t> </a:t>
            </a:r>
            <a:r>
              <a:rPr lang="en-US" sz="2600" dirty="0" err="1" smtClean="0">
                <a:latin typeface="Arial Rounded MT Bold" pitchFamily="34" charset="0"/>
              </a:rPr>
              <a:t>eerst</a:t>
            </a:r>
            <a:r>
              <a:rPr lang="en-US" sz="2600" dirty="0" smtClean="0">
                <a:latin typeface="Arial Rounded MT Bold" pitchFamily="34" charset="0"/>
              </a:rPr>
              <a:t> </a:t>
            </a:r>
            <a:r>
              <a:rPr lang="en-US" sz="2600" dirty="0" err="1" smtClean="0">
                <a:latin typeface="Arial Rounded MT Bold" pitchFamily="34" charset="0"/>
              </a:rPr>
              <a:t>nog</a:t>
            </a:r>
            <a:r>
              <a:rPr lang="en-US" sz="2600" dirty="0" smtClean="0">
                <a:latin typeface="Arial Rounded MT Bold" pitchFamily="34" charset="0"/>
              </a:rPr>
              <a:t> </a:t>
            </a:r>
            <a:r>
              <a:rPr lang="en-US" sz="2600" dirty="0" err="1" smtClean="0">
                <a:latin typeface="Arial Rounded MT Bold" pitchFamily="34" charset="0"/>
              </a:rPr>
              <a:t>een</a:t>
            </a:r>
            <a:r>
              <a:rPr lang="en-US" sz="2600" dirty="0" smtClean="0">
                <a:latin typeface="Arial Rounded MT Bold" pitchFamily="34" charset="0"/>
              </a:rPr>
              <a:t> </a:t>
            </a:r>
            <a:r>
              <a:rPr lang="en-US" sz="2600" dirty="0" err="1" smtClean="0">
                <a:latin typeface="Arial Rounded MT Bold" pitchFamily="34" charset="0"/>
              </a:rPr>
              <a:t>Bruid</a:t>
            </a:r>
            <a:r>
              <a:rPr lang="en-US" sz="2600" dirty="0" smtClean="0">
                <a:latin typeface="Arial Rounded MT Bold" pitchFamily="34" charset="0"/>
              </a:rPr>
              <a:t> </a:t>
            </a:r>
            <a:r>
              <a:rPr lang="en-US" sz="2600" dirty="0" err="1" smtClean="0">
                <a:latin typeface="Arial Rounded MT Bold" pitchFamily="34" charset="0"/>
              </a:rPr>
              <a:t>uit</a:t>
            </a:r>
            <a:r>
              <a:rPr lang="en-US" sz="2600" dirty="0" smtClean="0">
                <a:latin typeface="Arial Rounded MT Bold" pitchFamily="34" charset="0"/>
              </a:rPr>
              <a:t> de </a:t>
            </a:r>
            <a:r>
              <a:rPr lang="en-US" sz="2600" dirty="0" err="1" smtClean="0">
                <a:latin typeface="Arial Rounded MT Bold" pitchFamily="34" charset="0"/>
              </a:rPr>
              <a:t>heidenen</a:t>
            </a:r>
            <a:r>
              <a:rPr lang="en-US" sz="2600" dirty="0" smtClean="0">
                <a:latin typeface="Arial Rounded MT Bold" pitchFamily="34" charset="0"/>
              </a:rPr>
              <a:t> </a:t>
            </a:r>
            <a:r>
              <a:rPr lang="en-US" sz="2600" dirty="0" err="1" smtClean="0">
                <a:latin typeface="Arial Rounded MT Bold" pitchFamily="34" charset="0"/>
              </a:rPr>
              <a:t>zal</a:t>
            </a:r>
            <a:r>
              <a:rPr lang="en-US" sz="2600" dirty="0" smtClean="0">
                <a:latin typeface="Arial Rounded MT Bold" pitchFamily="34" charset="0"/>
              </a:rPr>
              <a:t> </a:t>
            </a:r>
            <a:r>
              <a:rPr lang="en-US" sz="2600" dirty="0" err="1" smtClean="0">
                <a:latin typeface="Arial Rounded MT Bold" pitchFamily="34" charset="0"/>
              </a:rPr>
              <a:t>komen</a:t>
            </a:r>
            <a:r>
              <a:rPr lang="en-US" sz="2600" dirty="0" smtClean="0">
                <a:latin typeface="Arial Rounded MT Bold" pitchFamily="34" charset="0"/>
              </a:rPr>
              <a:t>.</a:t>
            </a:r>
          </a:p>
          <a:p>
            <a:endParaRPr lang="en-US" sz="2600" dirty="0" smtClean="0">
              <a:latin typeface="Arial Rounded MT Bold" pitchFamily="34" charset="0"/>
            </a:endParaRPr>
          </a:p>
          <a:p>
            <a:r>
              <a:rPr lang="en-US" sz="2600" dirty="0" err="1" smtClean="0">
                <a:solidFill>
                  <a:srgbClr val="FFC000"/>
                </a:solidFill>
                <a:latin typeface="Arial Rounded MT Bold" pitchFamily="34" charset="0"/>
              </a:rPr>
              <a:t>Eerste</a:t>
            </a:r>
            <a:r>
              <a:rPr lang="en-US" sz="2600" dirty="0" smtClean="0">
                <a:solidFill>
                  <a:srgbClr val="FFC000"/>
                </a:solidFill>
                <a:latin typeface="Arial Rounded MT Bold" pitchFamily="34" charset="0"/>
              </a:rPr>
              <a:t> </a:t>
            </a:r>
            <a:r>
              <a:rPr lang="en-US" sz="2600" dirty="0" err="1" smtClean="0">
                <a:solidFill>
                  <a:srgbClr val="FFC000"/>
                </a:solidFill>
                <a:latin typeface="Arial Rounded MT Bold" pitchFamily="34" charset="0"/>
              </a:rPr>
              <a:t>christenen</a:t>
            </a:r>
            <a:r>
              <a:rPr lang="en-US" sz="2600" dirty="0" smtClean="0">
                <a:solidFill>
                  <a:srgbClr val="FFC000"/>
                </a:solidFill>
                <a:latin typeface="Arial Rounded MT Bold" pitchFamily="34" charset="0"/>
              </a:rPr>
              <a:t> + </a:t>
            </a:r>
            <a:r>
              <a:rPr lang="en-US" sz="2600" dirty="0" err="1" smtClean="0">
                <a:solidFill>
                  <a:srgbClr val="FFC000"/>
                </a:solidFill>
                <a:latin typeface="Arial Rounded MT Bold" pitchFamily="34" charset="0"/>
              </a:rPr>
              <a:t>Vroege</a:t>
            </a:r>
            <a:r>
              <a:rPr lang="en-US" sz="2600" dirty="0" smtClean="0">
                <a:solidFill>
                  <a:srgbClr val="FFC000"/>
                </a:solidFill>
                <a:latin typeface="Arial Rounded MT Bold" pitchFamily="34" charset="0"/>
              </a:rPr>
              <a:t> </a:t>
            </a:r>
            <a:r>
              <a:rPr lang="en-US" sz="2600" dirty="0" err="1" smtClean="0">
                <a:solidFill>
                  <a:srgbClr val="FFC000"/>
                </a:solidFill>
                <a:latin typeface="Arial Rounded MT Bold" pitchFamily="34" charset="0"/>
              </a:rPr>
              <a:t>Kerk</a:t>
            </a:r>
            <a:r>
              <a:rPr lang="en-US" sz="2600" dirty="0" smtClean="0">
                <a:solidFill>
                  <a:srgbClr val="FFC000"/>
                </a:solidFill>
                <a:latin typeface="Arial Rounded MT Bold" pitchFamily="34" charset="0"/>
              </a:rPr>
              <a:t>:</a:t>
            </a:r>
            <a:br>
              <a:rPr lang="en-US" sz="2600" dirty="0" smtClean="0">
                <a:solidFill>
                  <a:srgbClr val="FFC000"/>
                </a:solidFill>
                <a:latin typeface="Arial Rounded MT Bold" pitchFamily="34" charset="0"/>
              </a:rPr>
            </a:br>
            <a:r>
              <a:rPr lang="en-US" sz="2600" dirty="0" smtClean="0">
                <a:solidFill>
                  <a:schemeClr val="bg1"/>
                </a:solidFill>
                <a:latin typeface="Arial Rounded MT Bold" pitchFamily="34" charset="0"/>
              </a:rPr>
              <a:t>‘</a:t>
            </a:r>
            <a:r>
              <a:rPr lang="en-US" sz="2600" dirty="0" smtClean="0">
                <a:latin typeface="Arial Rounded MT Bold" pitchFamily="34" charset="0"/>
              </a:rPr>
              <a:t>Het  </a:t>
            </a:r>
            <a:r>
              <a:rPr lang="en-US" sz="2600" dirty="0" err="1" smtClean="0">
                <a:latin typeface="Arial Rounded MT Bold" pitchFamily="34" charset="0"/>
              </a:rPr>
              <a:t>zichtbare</a:t>
            </a:r>
            <a:r>
              <a:rPr lang="en-US" sz="2600" dirty="0" smtClean="0">
                <a:latin typeface="Arial Rounded MT Bold" pitchFamily="34" charset="0"/>
              </a:rPr>
              <a:t> </a:t>
            </a:r>
            <a:r>
              <a:rPr lang="en-US" sz="2600" dirty="0" err="1" smtClean="0">
                <a:latin typeface="Arial Rounded MT Bold" pitchFamily="34" charset="0"/>
              </a:rPr>
              <a:t>koninkrijk</a:t>
            </a:r>
            <a:r>
              <a:rPr lang="en-US" sz="2600" dirty="0" smtClean="0">
                <a:latin typeface="Arial Rounded MT Bold" pitchFamily="34" charset="0"/>
              </a:rPr>
              <a:t> van </a:t>
            </a:r>
            <a:r>
              <a:rPr lang="en-US" sz="2600" dirty="0" err="1" smtClean="0">
                <a:latin typeface="Arial Rounded MT Bold" pitchFamily="34" charset="0"/>
              </a:rPr>
              <a:t>Christus</a:t>
            </a:r>
            <a:r>
              <a:rPr lang="en-US" sz="2600" dirty="0" smtClean="0">
                <a:latin typeface="Arial Rounded MT Bold" pitchFamily="34" charset="0"/>
              </a:rPr>
              <a:t> op </a:t>
            </a:r>
            <a:r>
              <a:rPr lang="en-US" sz="2600" dirty="0" err="1" smtClean="0">
                <a:latin typeface="Arial Rounded MT Bold" pitchFamily="34" charset="0"/>
              </a:rPr>
              <a:t>aarde</a:t>
            </a:r>
            <a:r>
              <a:rPr lang="en-US" sz="2600" dirty="0" smtClean="0">
                <a:latin typeface="Arial Rounded MT Bold" pitchFamily="34" charset="0"/>
              </a:rPr>
              <a:t> </a:t>
            </a:r>
            <a:r>
              <a:rPr lang="en-US" sz="2600" dirty="0" err="1" smtClean="0">
                <a:latin typeface="Arial Rounded MT Bold" pitchFamily="34" charset="0"/>
              </a:rPr>
              <a:t>moet</a:t>
            </a:r>
            <a:r>
              <a:rPr lang="en-US" sz="2600" dirty="0" smtClean="0">
                <a:latin typeface="Arial Rounded MT Bold" pitchFamily="34" charset="0"/>
              </a:rPr>
              <a:t> </a:t>
            </a:r>
            <a:r>
              <a:rPr lang="en-US" sz="2600" dirty="0" err="1" smtClean="0">
                <a:latin typeface="Arial Rounded MT Bold" pitchFamily="34" charset="0"/>
              </a:rPr>
              <a:t>nog</a:t>
            </a:r>
            <a:r>
              <a:rPr lang="en-US" sz="2600" dirty="0" smtClean="0">
                <a:latin typeface="Arial Rounded MT Bold" pitchFamily="34" charset="0"/>
              </a:rPr>
              <a:t> </a:t>
            </a:r>
            <a:r>
              <a:rPr lang="en-US" sz="2600" dirty="0" err="1" smtClean="0">
                <a:latin typeface="Arial Rounded MT Bold" pitchFamily="34" charset="0"/>
              </a:rPr>
              <a:t>komen</a:t>
            </a:r>
            <a:r>
              <a:rPr lang="en-US" sz="2600" dirty="0" smtClean="0">
                <a:latin typeface="Arial Rounded MT Bold" pitchFamily="34" charset="0"/>
              </a:rPr>
              <a:t>.’ </a:t>
            </a:r>
          </a:p>
          <a:p>
            <a:endParaRPr lang="en-US" sz="2600" dirty="0" smtClean="0">
              <a:latin typeface="Arial Rounded MT Bold" pitchFamily="34" charset="0"/>
            </a:endParaRPr>
          </a:p>
          <a:p>
            <a:r>
              <a:rPr lang="en-US" sz="2600" dirty="0" err="1" smtClean="0">
                <a:solidFill>
                  <a:srgbClr val="FFC000"/>
                </a:solidFill>
                <a:latin typeface="Arial Rounded MT Bold" pitchFamily="34" charset="0"/>
              </a:rPr>
              <a:t>Augustinus</a:t>
            </a:r>
            <a:r>
              <a:rPr lang="en-US" sz="2600" dirty="0" smtClean="0">
                <a:solidFill>
                  <a:srgbClr val="FFC000"/>
                </a:solidFill>
                <a:latin typeface="Arial Rounded MT Bold" pitchFamily="34" charset="0"/>
              </a:rPr>
              <a:t>:                        </a:t>
            </a:r>
            <a:r>
              <a:rPr lang="en-US" sz="2600" dirty="0" err="1" smtClean="0">
                <a:solidFill>
                  <a:srgbClr val="FFFF00"/>
                </a:solidFill>
                <a:latin typeface="Arial Rounded MT Bold" pitchFamily="34" charset="0"/>
              </a:rPr>
              <a:t>Vervangingstheologie</a:t>
            </a:r>
            <a:r>
              <a:rPr lang="en-US" sz="2600" dirty="0" smtClean="0">
                <a:solidFill>
                  <a:srgbClr val="FFFF00"/>
                </a:solidFill>
                <a:latin typeface="Arial Rounded MT Bold" pitchFamily="34" charset="0"/>
              </a:rPr>
              <a:t>! </a:t>
            </a:r>
            <a:r>
              <a:rPr lang="en-US" sz="2600" dirty="0" smtClean="0">
                <a:solidFill>
                  <a:srgbClr val="FFC000"/>
                </a:solidFill>
                <a:latin typeface="Arial Rounded MT Bold" pitchFamily="34" charset="0"/>
              </a:rPr>
              <a:t/>
            </a:r>
            <a:br>
              <a:rPr lang="en-US" sz="2600" dirty="0" smtClean="0">
                <a:solidFill>
                  <a:srgbClr val="FFC000"/>
                </a:solidFill>
                <a:latin typeface="Arial Rounded MT Bold" pitchFamily="34" charset="0"/>
              </a:rPr>
            </a:br>
            <a:r>
              <a:rPr lang="en-US" sz="2600" dirty="0" smtClean="0">
                <a:latin typeface="Arial Rounded MT Bold" pitchFamily="34" charset="0"/>
              </a:rPr>
              <a:t>Het 1000 </a:t>
            </a:r>
            <a:r>
              <a:rPr lang="en-US" sz="2600" dirty="0" err="1" smtClean="0">
                <a:latin typeface="Arial Rounded MT Bold" pitchFamily="34" charset="0"/>
              </a:rPr>
              <a:t>jarig</a:t>
            </a:r>
            <a:r>
              <a:rPr lang="en-US" sz="2600" dirty="0" smtClean="0">
                <a:latin typeface="Arial Rounded MT Bold" pitchFamily="34" charset="0"/>
              </a:rPr>
              <a:t> </a:t>
            </a:r>
            <a:r>
              <a:rPr lang="en-US" sz="2600" dirty="0" err="1" smtClean="0">
                <a:latin typeface="Arial Rounded MT Bold" pitchFamily="34" charset="0"/>
              </a:rPr>
              <a:t>koninkrijk</a:t>
            </a:r>
            <a:r>
              <a:rPr lang="en-US" sz="2600" dirty="0" smtClean="0">
                <a:latin typeface="Arial Rounded MT Bold" pitchFamily="34" charset="0"/>
              </a:rPr>
              <a:t> van </a:t>
            </a:r>
            <a:r>
              <a:rPr lang="en-US" sz="2600" dirty="0" err="1" smtClean="0">
                <a:latin typeface="Arial Rounded MT Bold" pitchFamily="34" charset="0"/>
              </a:rPr>
              <a:t>Opb</a:t>
            </a:r>
            <a:r>
              <a:rPr lang="en-US" sz="2600" dirty="0" smtClean="0">
                <a:latin typeface="Arial Rounded MT Bold" pitchFamily="34" charset="0"/>
              </a:rPr>
              <a:t>. 20 is al </a:t>
            </a:r>
            <a:r>
              <a:rPr lang="en-US" sz="2600" dirty="0" err="1" smtClean="0">
                <a:latin typeface="Arial Rounded MT Bold" pitchFamily="34" charset="0"/>
              </a:rPr>
              <a:t>aangebroken</a:t>
            </a:r>
            <a:r>
              <a:rPr lang="en-US" sz="2600" dirty="0" smtClean="0">
                <a:latin typeface="Arial Rounded MT Bold" pitchFamily="34" charset="0"/>
              </a:rPr>
              <a:t>! ‘</a:t>
            </a:r>
            <a:r>
              <a:rPr lang="en-US" sz="2600" dirty="0" err="1" smtClean="0">
                <a:latin typeface="Arial Rounded MT Bold" pitchFamily="34" charset="0"/>
              </a:rPr>
              <a:t>Kijk</a:t>
            </a:r>
            <a:r>
              <a:rPr lang="en-US" sz="2600" dirty="0" smtClean="0">
                <a:latin typeface="Arial Rounded MT Bold" pitchFamily="34" charset="0"/>
              </a:rPr>
              <a:t> </a:t>
            </a:r>
            <a:r>
              <a:rPr lang="en-US" sz="2600" dirty="0" err="1" smtClean="0">
                <a:latin typeface="Arial Rounded MT Bold" pitchFamily="34" charset="0"/>
              </a:rPr>
              <a:t>maar</a:t>
            </a:r>
            <a:r>
              <a:rPr lang="en-US" sz="2600" dirty="0" smtClean="0">
                <a:latin typeface="Arial Rounded MT Bold" pitchFamily="34" charset="0"/>
              </a:rPr>
              <a:t> het </a:t>
            </a:r>
            <a:r>
              <a:rPr lang="en-US" sz="2600" dirty="0" err="1" smtClean="0">
                <a:latin typeface="Arial Rounded MT Bold" pitchFamily="34" charset="0"/>
              </a:rPr>
              <a:t>christendom</a:t>
            </a:r>
            <a:r>
              <a:rPr lang="en-US" sz="2600" dirty="0" smtClean="0">
                <a:latin typeface="Arial Rounded MT Bold" pitchFamily="34" charset="0"/>
              </a:rPr>
              <a:t> is </a:t>
            </a:r>
            <a:r>
              <a:rPr lang="en-US" sz="2600" dirty="0" err="1" smtClean="0">
                <a:latin typeface="Arial Rounded MT Bold" pitchFamily="34" charset="0"/>
              </a:rPr>
              <a:t>staatsgodsdienst</a:t>
            </a:r>
            <a:r>
              <a:rPr lang="en-US" sz="2600" dirty="0" smtClean="0">
                <a:latin typeface="Arial Rounded MT Bold" pitchFamily="34" charset="0"/>
              </a:rPr>
              <a:t> </a:t>
            </a:r>
            <a:r>
              <a:rPr lang="en-US" sz="2600" dirty="0" err="1" smtClean="0">
                <a:latin typeface="Arial Rounded MT Bold" pitchFamily="34" charset="0"/>
              </a:rPr>
              <a:t>geworden</a:t>
            </a:r>
            <a:r>
              <a:rPr lang="en-US" sz="2600" dirty="0" smtClean="0">
                <a:latin typeface="Arial Rounded MT Bold" pitchFamily="34" charset="0"/>
              </a:rPr>
              <a:t> in 380 </a:t>
            </a:r>
            <a:r>
              <a:rPr lang="en-US" sz="2600" dirty="0" err="1" smtClean="0">
                <a:latin typeface="Arial Rounded MT Bold" pitchFamily="34" charset="0"/>
              </a:rPr>
              <a:t>na</a:t>
            </a:r>
            <a:r>
              <a:rPr lang="en-US" sz="2600" dirty="0" smtClean="0">
                <a:latin typeface="Arial Rounded MT Bold" pitchFamily="34" charset="0"/>
              </a:rPr>
              <a:t> Chr.  Satan is </a:t>
            </a:r>
            <a:r>
              <a:rPr lang="en-US" sz="2600" dirty="0" err="1" smtClean="0">
                <a:latin typeface="Arial Rounded MT Bold" pitchFamily="34" charset="0"/>
              </a:rPr>
              <a:t>gebonden</a:t>
            </a:r>
            <a:r>
              <a:rPr lang="en-US" sz="2600" dirty="0" smtClean="0">
                <a:latin typeface="Arial Rounded MT Bold" pitchFamily="34" charset="0"/>
              </a:rPr>
              <a:t>.’</a:t>
            </a:r>
            <a:endParaRPr lang="en-US" sz="2600" dirty="0" smtClean="0">
              <a:solidFill>
                <a:srgbClr val="FFFF00"/>
              </a:solidFill>
              <a:latin typeface="Arial Rounded MT Bold" pitchFamily="34" charset="0"/>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6200" y="164604"/>
            <a:ext cx="8915400" cy="6617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Stukje</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geschiedenis</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hoe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visies</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 </a:t>
            </a:r>
            <a:r>
              <a:rPr lang="en-US"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ontstaan</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Rounded MT Bold" pitchFamily="34" charset="0"/>
              </a:rPr>
              <a:t>…</a:t>
            </a:r>
          </a:p>
          <a:p>
            <a:r>
              <a:rPr lang="en-US" sz="3200" dirty="0" smtClean="0">
                <a:latin typeface="Arial Rounded MT Bold" pitchFamily="34" charset="0"/>
              </a:rPr>
              <a:t> </a:t>
            </a:r>
          </a:p>
          <a:p>
            <a:r>
              <a:rPr lang="en-US" sz="3000" dirty="0" err="1" smtClean="0">
                <a:solidFill>
                  <a:srgbClr val="FFC000"/>
                </a:solidFill>
                <a:latin typeface="Arial Rounded MT Bold" pitchFamily="34" charset="0"/>
              </a:rPr>
              <a:t>Reformatie</a:t>
            </a:r>
            <a:r>
              <a:rPr lang="en-US" sz="3000" dirty="0" smtClean="0">
                <a:solidFill>
                  <a:srgbClr val="FFC000"/>
                </a:solidFill>
                <a:latin typeface="Arial Rounded MT Bold" pitchFamily="34" charset="0"/>
              </a:rPr>
              <a:t>:</a:t>
            </a:r>
            <a:br>
              <a:rPr lang="en-US" sz="3000" dirty="0" smtClean="0">
                <a:solidFill>
                  <a:srgbClr val="FFC000"/>
                </a:solidFill>
                <a:latin typeface="Arial Rounded MT Bold" pitchFamily="34" charset="0"/>
              </a:rPr>
            </a:br>
            <a:r>
              <a:rPr lang="en-US" sz="3000" dirty="0" smtClean="0">
                <a:latin typeface="Arial Rounded MT Bold" pitchFamily="34" charset="0"/>
              </a:rPr>
              <a:t>Nam de </a:t>
            </a:r>
            <a:r>
              <a:rPr lang="en-US" sz="3000" dirty="0" err="1" smtClean="0">
                <a:latin typeface="Arial Rounded MT Bold" pitchFamily="34" charset="0"/>
              </a:rPr>
              <a:t>gedachte</a:t>
            </a:r>
            <a:r>
              <a:rPr lang="en-US" sz="3000" dirty="0" smtClean="0">
                <a:latin typeface="Arial Rounded MT Bold" pitchFamily="34" charset="0"/>
              </a:rPr>
              <a:t> van </a:t>
            </a:r>
            <a:r>
              <a:rPr lang="en-US" sz="3000" dirty="0" err="1" smtClean="0">
                <a:latin typeface="Arial Rounded MT Bold" pitchFamily="34" charset="0"/>
              </a:rPr>
              <a:t>Augustinus</a:t>
            </a:r>
            <a:r>
              <a:rPr lang="en-US" sz="3000" dirty="0" smtClean="0">
                <a:latin typeface="Arial Rounded MT Bold" pitchFamily="34" charset="0"/>
              </a:rPr>
              <a:t> over.  </a:t>
            </a:r>
          </a:p>
          <a:p>
            <a:r>
              <a:rPr lang="en-US" sz="3000" dirty="0" smtClean="0">
                <a:latin typeface="Arial Rounded MT Bold" pitchFamily="34" charset="0"/>
              </a:rPr>
              <a:t>‘We </a:t>
            </a:r>
            <a:r>
              <a:rPr lang="en-US" sz="3000" dirty="0" err="1" smtClean="0">
                <a:latin typeface="Arial Rounded MT Bold" pitchFamily="34" charset="0"/>
              </a:rPr>
              <a:t>leven</a:t>
            </a:r>
            <a:r>
              <a:rPr lang="en-US" sz="3000" dirty="0" smtClean="0">
                <a:latin typeface="Arial Rounded MT Bold" pitchFamily="34" charset="0"/>
              </a:rPr>
              <a:t> nu in het 1000 </a:t>
            </a:r>
            <a:r>
              <a:rPr lang="en-US" sz="3000" dirty="0" err="1" smtClean="0">
                <a:latin typeface="Arial Rounded MT Bold" pitchFamily="34" charset="0"/>
              </a:rPr>
              <a:t>jarig</a:t>
            </a:r>
            <a:r>
              <a:rPr lang="en-US" sz="3000" dirty="0" smtClean="0">
                <a:latin typeface="Arial Rounded MT Bold" pitchFamily="34" charset="0"/>
              </a:rPr>
              <a:t> </a:t>
            </a:r>
            <a:r>
              <a:rPr lang="en-US" sz="3000" dirty="0" err="1" smtClean="0">
                <a:latin typeface="Arial Rounded MT Bold" pitchFamily="34" charset="0"/>
              </a:rPr>
              <a:t>koninkrijk</a:t>
            </a:r>
            <a:r>
              <a:rPr lang="en-US" sz="3000" dirty="0" smtClean="0">
                <a:latin typeface="Arial Rounded MT Bold" pitchFamily="34" charset="0"/>
              </a:rPr>
              <a:t>.’ </a:t>
            </a:r>
            <a:br>
              <a:rPr lang="en-US" sz="3000" dirty="0" smtClean="0">
                <a:latin typeface="Arial Rounded MT Bold" pitchFamily="34" charset="0"/>
              </a:rPr>
            </a:br>
            <a:r>
              <a:rPr lang="en-US" sz="3000" dirty="0" smtClean="0">
                <a:latin typeface="Arial Rounded MT Bold" pitchFamily="34" charset="0"/>
              </a:rPr>
              <a:t>1000 is </a:t>
            </a:r>
            <a:r>
              <a:rPr lang="en-US" sz="3000" dirty="0" err="1" smtClean="0">
                <a:latin typeface="Arial Rounded MT Bold" pitchFamily="34" charset="0"/>
              </a:rPr>
              <a:t>symbolisch</a:t>
            </a:r>
            <a:r>
              <a:rPr lang="en-US" sz="3000" dirty="0" smtClean="0">
                <a:latin typeface="Arial Rounded MT Bold" pitchFamily="34" charset="0"/>
              </a:rPr>
              <a:t>. </a:t>
            </a:r>
            <a:br>
              <a:rPr lang="en-US" sz="3000" dirty="0" smtClean="0">
                <a:latin typeface="Arial Rounded MT Bold" pitchFamily="34" charset="0"/>
              </a:rPr>
            </a:br>
            <a:r>
              <a:rPr lang="en-US" sz="3000" dirty="0" err="1" smtClean="0">
                <a:solidFill>
                  <a:srgbClr val="FFFF00"/>
                </a:solidFill>
                <a:latin typeface="Arial Rounded MT Bold" pitchFamily="34" charset="0"/>
              </a:rPr>
              <a:t>Profetieen</a:t>
            </a:r>
            <a:r>
              <a:rPr lang="en-US" sz="3000" dirty="0" smtClean="0">
                <a:solidFill>
                  <a:srgbClr val="FFFF00"/>
                </a:solidFill>
                <a:latin typeface="Arial Rounded MT Bold" pitchFamily="34" charset="0"/>
              </a:rPr>
              <a:t> </a:t>
            </a:r>
            <a:r>
              <a:rPr lang="en-US" sz="3000" dirty="0" err="1" smtClean="0">
                <a:solidFill>
                  <a:srgbClr val="FFFF00"/>
                </a:solidFill>
                <a:latin typeface="Arial Rounded MT Bold" pitchFamily="34" charset="0"/>
              </a:rPr>
              <a:t>vergeestelijken</a:t>
            </a:r>
            <a:r>
              <a:rPr lang="en-US" sz="3000" dirty="0" smtClean="0">
                <a:solidFill>
                  <a:srgbClr val="FFFF00"/>
                </a:solidFill>
                <a:latin typeface="Arial Rounded MT Bold" pitchFamily="34" charset="0"/>
              </a:rPr>
              <a:t>  </a:t>
            </a:r>
            <a:r>
              <a:rPr lang="en-US" sz="3000" dirty="0" err="1" smtClean="0">
                <a:solidFill>
                  <a:srgbClr val="FFFF00"/>
                </a:solidFill>
                <a:latin typeface="Arial Rounded MT Bold" pitchFamily="34" charset="0"/>
              </a:rPr>
              <a:t>i.p.v</a:t>
            </a:r>
            <a:r>
              <a:rPr lang="en-US" sz="3000" dirty="0" smtClean="0">
                <a:solidFill>
                  <a:srgbClr val="FFFF00"/>
                </a:solidFill>
                <a:latin typeface="Arial Rounded MT Bold" pitchFamily="34" charset="0"/>
              </a:rPr>
              <a:t>. </a:t>
            </a:r>
            <a:r>
              <a:rPr lang="en-US" sz="3000" dirty="0" err="1" smtClean="0">
                <a:solidFill>
                  <a:srgbClr val="FFFF00"/>
                </a:solidFill>
                <a:latin typeface="Arial Rounded MT Bold" pitchFamily="34" charset="0"/>
              </a:rPr>
              <a:t>letterlijk</a:t>
            </a:r>
            <a:r>
              <a:rPr lang="en-US" sz="3000" dirty="0" smtClean="0">
                <a:solidFill>
                  <a:srgbClr val="FFFF00"/>
                </a:solidFill>
                <a:latin typeface="Arial Rounded MT Bold" pitchFamily="34" charset="0"/>
              </a:rPr>
              <a:t> </a:t>
            </a:r>
            <a:r>
              <a:rPr lang="en-US" sz="3000" dirty="0" err="1" smtClean="0">
                <a:solidFill>
                  <a:srgbClr val="FFFF00"/>
                </a:solidFill>
                <a:latin typeface="Arial Rounded MT Bold" pitchFamily="34" charset="0"/>
              </a:rPr>
              <a:t>lezen</a:t>
            </a:r>
            <a:r>
              <a:rPr lang="en-US" sz="3000" dirty="0" smtClean="0">
                <a:solidFill>
                  <a:srgbClr val="FFFF00"/>
                </a:solidFill>
                <a:latin typeface="Arial Rounded MT Bold" pitchFamily="34" charset="0"/>
              </a:rPr>
              <a:t>.</a:t>
            </a:r>
          </a:p>
          <a:p>
            <a:endParaRPr lang="en-US" sz="3000" b="1" dirty="0" smtClean="0">
              <a:latin typeface="Arial Rounded MT Bold" pitchFamily="34" charset="0"/>
            </a:endParaRPr>
          </a:p>
          <a:p>
            <a:r>
              <a:rPr lang="en-US" sz="3000" dirty="0" err="1" smtClean="0">
                <a:solidFill>
                  <a:srgbClr val="FFC000"/>
                </a:solidFill>
                <a:latin typeface="Arial Rounded MT Bold" pitchFamily="34" charset="0"/>
              </a:rPr>
              <a:t>Enkele</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mannen</a:t>
            </a:r>
            <a:r>
              <a:rPr lang="en-US" sz="3000" dirty="0" smtClean="0">
                <a:solidFill>
                  <a:srgbClr val="FFC000"/>
                </a:solidFill>
                <a:latin typeface="Arial Rounded MT Bold" pitchFamily="34" charset="0"/>
              </a:rPr>
              <a:t> van de </a:t>
            </a:r>
            <a:r>
              <a:rPr lang="en-US" sz="3000" dirty="0" err="1" smtClean="0">
                <a:solidFill>
                  <a:srgbClr val="FFC000"/>
                </a:solidFill>
                <a:latin typeface="Arial Rounded MT Bold" pitchFamily="34" charset="0"/>
              </a:rPr>
              <a:t>Nadere</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Reformatie</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zoals</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Brakel</a:t>
            </a:r>
            <a:r>
              <a:rPr lang="en-US" sz="3000" dirty="0" smtClean="0">
                <a:solidFill>
                  <a:srgbClr val="FFC000"/>
                </a:solidFill>
                <a:latin typeface="Arial Rounded MT Bold" pitchFamily="34" charset="0"/>
              </a:rPr>
              <a:t>, Bunyan, </a:t>
            </a:r>
            <a:r>
              <a:rPr lang="en-US" sz="3000" dirty="0" err="1" smtClean="0">
                <a:solidFill>
                  <a:srgbClr val="FFC000"/>
                </a:solidFill>
                <a:latin typeface="Arial Rounded MT Bold" pitchFamily="34" charset="0"/>
              </a:rPr>
              <a:t>Bosten</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enz</a:t>
            </a:r>
            <a:r>
              <a:rPr lang="en-US" sz="3000" dirty="0" smtClean="0">
                <a:solidFill>
                  <a:srgbClr val="FFC000"/>
                </a:solidFill>
                <a:latin typeface="Arial Rounded MT Bold" pitchFamily="34" charset="0"/>
              </a:rPr>
              <a:t>.) + </a:t>
            </a:r>
            <a:r>
              <a:rPr lang="en-US" sz="3000" dirty="0" err="1" smtClean="0">
                <a:solidFill>
                  <a:srgbClr val="FFC000"/>
                </a:solidFill>
                <a:latin typeface="Arial Rounded MT Bold" pitchFamily="34" charset="0"/>
              </a:rPr>
              <a:t>Reveilkring</a:t>
            </a:r>
            <a:r>
              <a:rPr lang="en-US" sz="3000" dirty="0" smtClean="0">
                <a:solidFill>
                  <a:srgbClr val="FFC000"/>
                </a:solidFill>
                <a:latin typeface="Arial Rounded MT Bold" pitchFamily="34" charset="0"/>
              </a:rPr>
              <a:t> (</a:t>
            </a:r>
            <a:r>
              <a:rPr lang="en-US" sz="3000" dirty="0" err="1" smtClean="0">
                <a:solidFill>
                  <a:srgbClr val="FFC000"/>
                </a:solidFill>
                <a:latin typeface="Arial Rounded MT Bold" pitchFamily="34" charset="0"/>
              </a:rPr>
              <a:t>Da</a:t>
            </a:r>
            <a:r>
              <a:rPr lang="en-US" sz="3000" dirty="0" smtClean="0">
                <a:solidFill>
                  <a:srgbClr val="FFC000"/>
                </a:solidFill>
                <a:latin typeface="Arial Rounded MT Bold" pitchFamily="34" charset="0"/>
              </a:rPr>
              <a:t> Costa) + Spurgeon en Ryle + Johannes de Heer </a:t>
            </a:r>
            <a:r>
              <a:rPr lang="en-US" sz="3000" dirty="0" err="1" smtClean="0">
                <a:solidFill>
                  <a:srgbClr val="FFC000"/>
                </a:solidFill>
                <a:latin typeface="Arial Rounded MT Bold" pitchFamily="34" charset="0"/>
              </a:rPr>
              <a:t>enz</a:t>
            </a:r>
            <a:r>
              <a:rPr lang="en-US" sz="3000" dirty="0" smtClean="0">
                <a:solidFill>
                  <a:srgbClr val="FFC000"/>
                </a:solidFill>
                <a:latin typeface="Arial Rounded MT Bold" pitchFamily="34" charset="0"/>
              </a:rPr>
              <a:t>.</a:t>
            </a:r>
          </a:p>
          <a:p>
            <a:r>
              <a:rPr lang="en-US" sz="3000" dirty="0" smtClean="0">
                <a:solidFill>
                  <a:schemeClr val="bg1"/>
                </a:solidFill>
                <a:latin typeface="Arial Rounded MT Bold" pitchFamily="34" charset="0"/>
              </a:rPr>
              <a:t>Het </a:t>
            </a:r>
            <a:r>
              <a:rPr lang="en-US" sz="3000" dirty="0" err="1" smtClean="0">
                <a:solidFill>
                  <a:schemeClr val="bg1"/>
                </a:solidFill>
                <a:latin typeface="Arial Rounded MT Bold" pitchFamily="34" charset="0"/>
              </a:rPr>
              <a:t>zichtbare</a:t>
            </a:r>
            <a:r>
              <a:rPr lang="en-US" sz="3000" dirty="0" smtClean="0">
                <a:solidFill>
                  <a:schemeClr val="bg1"/>
                </a:solidFill>
                <a:latin typeface="Arial Rounded MT Bold" pitchFamily="34" charset="0"/>
              </a:rPr>
              <a:t> </a:t>
            </a:r>
            <a:r>
              <a:rPr lang="en-US" sz="3000" dirty="0" err="1" smtClean="0">
                <a:solidFill>
                  <a:schemeClr val="bg1"/>
                </a:solidFill>
                <a:latin typeface="Arial Rounded MT Bold" pitchFamily="34" charset="0"/>
              </a:rPr>
              <a:t>koninkrijk</a:t>
            </a:r>
            <a:r>
              <a:rPr lang="en-US" sz="3000" dirty="0" smtClean="0">
                <a:solidFill>
                  <a:schemeClr val="bg1"/>
                </a:solidFill>
                <a:latin typeface="Arial Rounded MT Bold" pitchFamily="34" charset="0"/>
              </a:rPr>
              <a:t> van </a:t>
            </a:r>
            <a:r>
              <a:rPr lang="en-US" sz="3000" dirty="0" err="1" smtClean="0">
                <a:solidFill>
                  <a:schemeClr val="bg1"/>
                </a:solidFill>
                <a:latin typeface="Arial Rounded MT Bold" pitchFamily="34" charset="0"/>
              </a:rPr>
              <a:t>Christus</a:t>
            </a:r>
            <a:r>
              <a:rPr lang="en-US" sz="3000" dirty="0" smtClean="0">
                <a:solidFill>
                  <a:schemeClr val="bg1"/>
                </a:solidFill>
                <a:latin typeface="Arial Rounded MT Bold" pitchFamily="34" charset="0"/>
              </a:rPr>
              <a:t> op </a:t>
            </a:r>
            <a:r>
              <a:rPr lang="en-US" sz="3000" dirty="0" err="1" smtClean="0">
                <a:solidFill>
                  <a:schemeClr val="bg1"/>
                </a:solidFill>
                <a:latin typeface="Arial Rounded MT Bold" pitchFamily="34" charset="0"/>
              </a:rPr>
              <a:t>aarde</a:t>
            </a:r>
            <a:r>
              <a:rPr lang="en-US" sz="3000" dirty="0" smtClean="0">
                <a:solidFill>
                  <a:schemeClr val="bg1"/>
                </a:solidFill>
                <a:latin typeface="Arial Rounded MT Bold" pitchFamily="34" charset="0"/>
              </a:rPr>
              <a:t> </a:t>
            </a:r>
            <a:r>
              <a:rPr lang="en-US" sz="3000" dirty="0" err="1" smtClean="0">
                <a:solidFill>
                  <a:schemeClr val="bg1"/>
                </a:solidFill>
                <a:latin typeface="Arial Rounded MT Bold" pitchFamily="34" charset="0"/>
              </a:rPr>
              <a:t>moet</a:t>
            </a:r>
            <a:r>
              <a:rPr lang="en-US" sz="3000" dirty="0" smtClean="0">
                <a:solidFill>
                  <a:schemeClr val="bg1"/>
                </a:solidFill>
                <a:latin typeface="Arial Rounded MT Bold" pitchFamily="34" charset="0"/>
              </a:rPr>
              <a:t> </a:t>
            </a:r>
            <a:r>
              <a:rPr lang="en-US" sz="3000" dirty="0" err="1" smtClean="0">
                <a:solidFill>
                  <a:schemeClr val="bg1"/>
                </a:solidFill>
                <a:latin typeface="Arial Rounded MT Bold" pitchFamily="34" charset="0"/>
              </a:rPr>
              <a:t>nog</a:t>
            </a:r>
            <a:r>
              <a:rPr lang="en-US" sz="3000" dirty="0" smtClean="0">
                <a:solidFill>
                  <a:schemeClr val="bg1"/>
                </a:solidFill>
                <a:latin typeface="Arial Rounded MT Bold" pitchFamily="34" charset="0"/>
              </a:rPr>
              <a:t> </a:t>
            </a:r>
            <a:r>
              <a:rPr lang="en-US" sz="3000" dirty="0" err="1" smtClean="0">
                <a:solidFill>
                  <a:schemeClr val="bg1"/>
                </a:solidFill>
                <a:latin typeface="Arial Rounded MT Bold" pitchFamily="34" charset="0"/>
              </a:rPr>
              <a:t>komen</a:t>
            </a:r>
            <a:r>
              <a:rPr lang="en-US" sz="3000" dirty="0" smtClean="0">
                <a:solidFill>
                  <a:schemeClr val="bg1"/>
                </a:solidFill>
                <a:latin typeface="Arial Rounded MT Bold" pitchFamily="34" charset="0"/>
              </a:rPr>
              <a:t>.’</a:t>
            </a: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quariusage.com/images/artimages/Het_Ritme_Van_Getallen.jpg"/>
          <p:cNvPicPr>
            <a:picLocks noChangeAspect="1" noChangeArrowheads="1"/>
          </p:cNvPicPr>
          <p:nvPr/>
        </p:nvPicPr>
        <p:blipFill>
          <a:blip r:embed="rId2" cstate="print"/>
          <a:srcRect/>
          <a:stretch>
            <a:fillRect/>
          </a:stretch>
        </p:blipFill>
        <p:spPr bwMode="auto">
          <a:xfrm>
            <a:off x="0" y="0"/>
            <a:ext cx="9296400" cy="6858000"/>
          </a:xfrm>
          <a:prstGeom prst="rect">
            <a:avLst/>
          </a:prstGeom>
          <a:noFill/>
        </p:spPr>
      </p:pic>
      <p:sp>
        <p:nvSpPr>
          <p:cNvPr id="2" name="Titel 1"/>
          <p:cNvSpPr txBox="1">
            <a:spLocks/>
          </p:cNvSpPr>
          <p:nvPr/>
        </p:nvSpPr>
        <p:spPr>
          <a:xfrm>
            <a:off x="381000" y="228600"/>
            <a:ext cx="8382000" cy="6172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Is ‘1000’ in </a:t>
            </a:r>
            <a:r>
              <a:rPr kumimoji="0" lang="en-US" sz="2500" b="1" i="0" u="none" strike="noStrike" kern="1200" cap="none" spc="0" normalizeH="0" baseline="0" noProof="0" dirty="0" err="1" smtClean="0">
                <a:ln>
                  <a:noFill/>
                </a:ln>
                <a:solidFill>
                  <a:srgbClr val="FF0000"/>
                </a:solidFill>
                <a:effectLst/>
                <a:uLnTx/>
                <a:uFillTx/>
                <a:latin typeface="Arial Rounded MT Bold" pitchFamily="34" charset="0"/>
                <a:ea typeface="+mn-ea"/>
                <a:cs typeface="Aharoni" pitchFamily="2" charset="-79"/>
              </a:rPr>
              <a:t>Openbaring</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20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geen</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symbolisch</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getal</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a:t>
            </a: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
            </a:r>
            <a:b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b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
            </a:r>
            <a:b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b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Woorden</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getallen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plaatsen</a:t>
            </a:r>
            <a:r>
              <a:rPr lang="en-US" sz="2500" dirty="0" smtClean="0">
                <a:solidFill>
                  <a:schemeClr val="bg1"/>
                </a:solidFill>
                <a:latin typeface="Arial Rounded MT Bold" pitchFamily="34" charset="0"/>
                <a:cs typeface="Aharoni" pitchFamily="2" charset="-79"/>
              </a:rPr>
              <a:t> </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in de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Bijbel</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moeten</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we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zoveel</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mogelijk</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letterlijk</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lezen</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tenzij</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de context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anders</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duidelijk</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maakt</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000" b="0" i="0" u="none" strike="noStrike" kern="1200" cap="none" spc="0" normalizeH="0" baseline="0" noProof="0" dirty="0" err="1" smtClean="0">
                <a:ln>
                  <a:noFill/>
                </a:ln>
                <a:solidFill>
                  <a:srgbClr val="FFC000"/>
                </a:solidFill>
                <a:effectLst/>
                <a:uLnTx/>
                <a:uFillTx/>
                <a:latin typeface="Arial Rounded MT Bold" pitchFamily="34" charset="0"/>
                <a:ea typeface="+mn-ea"/>
                <a:cs typeface="Aharoni" pitchFamily="2" charset="-79"/>
              </a:rPr>
              <a:t>Als</a:t>
            </a:r>
            <a:r>
              <a:rPr kumimoji="0" lang="en-US" sz="2000" b="0" i="0" u="none" strike="noStrike" kern="1200" cap="none" spc="0" normalizeH="0" baseline="0" noProof="0" dirty="0" smtClean="0">
                <a:ln>
                  <a:noFill/>
                </a:ln>
                <a:solidFill>
                  <a:srgbClr val="FFC000"/>
                </a:solidFill>
                <a:effectLst/>
                <a:uLnTx/>
                <a:uFillTx/>
                <a:latin typeface="Arial Rounded MT Bold" pitchFamily="34" charset="0"/>
                <a:ea typeface="+mn-ea"/>
                <a:cs typeface="Aharoni" pitchFamily="2" charset="-79"/>
              </a:rPr>
              <a:t> je </a:t>
            </a:r>
            <a:r>
              <a:rPr kumimoji="0" lang="en-US" sz="2000" b="0" i="0" u="none" strike="noStrike" kern="1200" cap="none" spc="0" normalizeH="0" baseline="0" noProof="0" dirty="0" err="1" smtClean="0">
                <a:ln>
                  <a:noFill/>
                </a:ln>
                <a:solidFill>
                  <a:srgbClr val="FFC000"/>
                </a:solidFill>
                <a:effectLst/>
                <a:uLnTx/>
                <a:uFillTx/>
                <a:latin typeface="Arial Rounded MT Bold" pitchFamily="34" charset="0"/>
                <a:ea typeface="+mn-ea"/>
                <a:cs typeface="Aharoni" pitchFamily="2" charset="-79"/>
              </a:rPr>
              <a:t>dat</a:t>
            </a:r>
            <a:r>
              <a:rPr kumimoji="0" lang="en-US" sz="2000" b="0" i="0" u="none" strike="noStrike" kern="1200" cap="none" spc="0" normalizeH="0" baseline="0" noProof="0" dirty="0" smtClean="0">
                <a:ln>
                  <a:noFill/>
                </a:ln>
                <a:solidFill>
                  <a:srgbClr val="FFC000"/>
                </a:solidFill>
                <a:effectLst/>
                <a:uLnTx/>
                <a:uFillTx/>
                <a:latin typeface="Arial Rounded MT Bold" pitchFamily="34" charset="0"/>
                <a:ea typeface="+mn-ea"/>
                <a:cs typeface="Aharoni" pitchFamily="2" charset="-79"/>
              </a:rPr>
              <a:t> </a:t>
            </a:r>
            <a:r>
              <a:rPr kumimoji="0" lang="en-US" sz="2000" b="0" i="0" u="none" strike="noStrike" kern="1200" cap="none" spc="0" normalizeH="0" baseline="0" noProof="0" dirty="0" err="1" smtClean="0">
                <a:ln>
                  <a:noFill/>
                </a:ln>
                <a:solidFill>
                  <a:srgbClr val="FFC000"/>
                </a:solidFill>
                <a:effectLst/>
                <a:uLnTx/>
                <a:uFillTx/>
                <a:latin typeface="Arial Rounded MT Bold" pitchFamily="34" charset="0"/>
                <a:ea typeface="+mn-ea"/>
                <a:cs typeface="Aharoni" pitchFamily="2" charset="-79"/>
              </a:rPr>
              <a:t>niet</a:t>
            </a:r>
            <a:r>
              <a:rPr kumimoji="0" lang="en-US" sz="2000" b="0" i="0" u="none" strike="noStrike" kern="1200" cap="none" spc="0" normalizeH="0" baseline="0" noProof="0" dirty="0" smtClean="0">
                <a:ln>
                  <a:noFill/>
                </a:ln>
                <a:solidFill>
                  <a:srgbClr val="FFC000"/>
                </a:solidFill>
                <a:effectLst/>
                <a:uLnTx/>
                <a:uFillTx/>
                <a:latin typeface="Arial Rounded MT Bold" pitchFamily="34" charset="0"/>
                <a:ea typeface="+mn-ea"/>
                <a:cs typeface="Aharoni" pitchFamily="2" charset="-79"/>
              </a:rPr>
              <a:t> </a:t>
            </a:r>
            <a:r>
              <a:rPr kumimoji="0" lang="en-US" sz="2000" b="0" i="0" u="none" strike="noStrike" kern="1200" cap="none" spc="0" normalizeH="0" baseline="0" noProof="0" dirty="0" err="1" smtClean="0">
                <a:ln>
                  <a:noFill/>
                </a:ln>
                <a:solidFill>
                  <a:srgbClr val="FFC000"/>
                </a:solidFill>
                <a:effectLst/>
                <a:uLnTx/>
                <a:uFillTx/>
                <a:latin typeface="Arial Rounded MT Bold" pitchFamily="34" charset="0"/>
                <a:ea typeface="+mn-ea"/>
                <a:cs typeface="Aharoni" pitchFamily="2" charset="-79"/>
              </a:rPr>
              <a:t>doet</a:t>
            </a:r>
            <a:r>
              <a:rPr lang="en-US" sz="2000" dirty="0" smtClean="0">
                <a:solidFill>
                  <a:srgbClr val="FFC000"/>
                </a:solidFill>
                <a:latin typeface="Arial Rounded MT Bold" pitchFamily="34" charset="0"/>
                <a:cs typeface="Aharoni" pitchFamily="2" charset="-79"/>
              </a:rPr>
              <a:t>, is het </a:t>
            </a:r>
            <a:r>
              <a:rPr lang="en-US" sz="2000" dirty="0" err="1" smtClean="0">
                <a:solidFill>
                  <a:srgbClr val="FFC000"/>
                </a:solidFill>
                <a:latin typeface="Arial Rounded MT Bold" pitchFamily="34" charset="0"/>
                <a:cs typeface="Aharoni" pitchFamily="2" charset="-79"/>
              </a:rPr>
              <a:t>einde</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zoek</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Alle</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interpretaties</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staan</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dan</a:t>
            </a:r>
            <a:r>
              <a:rPr lang="en-US" sz="2000" dirty="0" smtClean="0">
                <a:solidFill>
                  <a:srgbClr val="FFC000"/>
                </a:solidFill>
                <a:latin typeface="Arial Rounded MT Bold" pitchFamily="34" charset="0"/>
                <a:cs typeface="Aharoni" pitchFamily="2" charset="-79"/>
              </a:rPr>
              <a:t> open.</a:t>
            </a:r>
            <a:r>
              <a:rPr kumimoji="0" lang="en-US" sz="2000" b="0" i="0" u="none" strike="noStrike" kern="1200" cap="none" spc="0" normalizeH="0" baseline="0" noProof="0" dirty="0" smtClean="0">
                <a:ln>
                  <a:noFill/>
                </a:ln>
                <a:solidFill>
                  <a:srgbClr val="FFC000"/>
                </a:solidFill>
                <a:effectLst/>
                <a:uLnTx/>
                <a:uFillTx/>
                <a:latin typeface="Arial Rounded MT Bold" pitchFamily="34" charset="0"/>
                <a:ea typeface="+mn-ea"/>
                <a:cs typeface="Aharoni" pitchFamily="2" charset="-79"/>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Openbaring</a:t>
            </a:r>
            <a:r>
              <a:rPr lang="en-US" sz="2500" dirty="0" smtClean="0">
                <a:solidFill>
                  <a:schemeClr val="bg1"/>
                </a:solidFill>
                <a:latin typeface="Arial Rounded MT Bold" pitchFamily="34" charset="0"/>
                <a:cs typeface="Aharoni" pitchFamily="2" charset="-79"/>
              </a:rPr>
              <a:t> is </a:t>
            </a:r>
            <a:r>
              <a:rPr lang="en-US" sz="2500" dirty="0" err="1" smtClean="0">
                <a:solidFill>
                  <a:schemeClr val="bg1"/>
                </a:solidFill>
                <a:latin typeface="Arial Rounded MT Bold" pitchFamily="34" charset="0"/>
                <a:cs typeface="Aharoni" pitchFamily="2" charset="-79"/>
              </a:rPr>
              <a:t>geen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symbolisch</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maar</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een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profetisch</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boek</a:t>
            </a:r>
            <a:r>
              <a:rPr lang="en-US" sz="2500" dirty="0" smtClean="0">
                <a:solidFill>
                  <a:schemeClr val="bg1"/>
                </a:solidFill>
                <a:latin typeface="Arial Rounded MT Bold" pitchFamily="34" charset="0"/>
                <a:cs typeface="Aharoni" pitchFamily="2" charset="-79"/>
              </a:rPr>
              <a:t>. </a:t>
            </a:r>
            <a:r>
              <a:rPr lang="en-US" sz="2000" dirty="0" smtClean="0">
                <a:solidFill>
                  <a:srgbClr val="FFC000"/>
                </a:solidFill>
                <a:latin typeface="Arial Rounded MT Bold" pitchFamily="34" charset="0"/>
                <a:cs typeface="Aharoni" pitchFamily="2" charset="-79"/>
              </a:rPr>
              <a:t>(De 70 </a:t>
            </a:r>
            <a:r>
              <a:rPr lang="en-US" sz="2000" dirty="0" err="1" smtClean="0">
                <a:solidFill>
                  <a:srgbClr val="FFC000"/>
                </a:solidFill>
                <a:latin typeface="Arial Rounded MT Bold" pitchFamily="34" charset="0"/>
                <a:cs typeface="Aharoni" pitchFamily="2" charset="-79"/>
              </a:rPr>
              <a:t>jaar</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voor</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Israels</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ballingschap</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zijn</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precies</a:t>
            </a:r>
            <a:r>
              <a:rPr lang="en-US" sz="2000" dirty="0" smtClean="0">
                <a:solidFill>
                  <a:srgbClr val="FFC000"/>
                </a:solidFill>
                <a:latin typeface="Arial Rounded MT Bold" pitchFamily="34" charset="0"/>
                <a:cs typeface="Aharoni" pitchFamily="2" charset="-79"/>
              </a:rPr>
              <a:t> 70 </a:t>
            </a:r>
            <a:r>
              <a:rPr lang="en-US" sz="2000" dirty="0" err="1" smtClean="0">
                <a:solidFill>
                  <a:srgbClr val="FFC000"/>
                </a:solidFill>
                <a:latin typeface="Arial Rounded MT Bold" pitchFamily="34" charset="0"/>
                <a:cs typeface="Aharoni" pitchFamily="2" charset="-79"/>
              </a:rPr>
              <a:t>jaar</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geworden</a:t>
            </a:r>
            <a:r>
              <a:rPr lang="en-US" sz="2000" dirty="0" smtClean="0">
                <a:solidFill>
                  <a:srgbClr val="FFC000"/>
                </a:solidFill>
                <a:latin typeface="Arial Rounded MT Bold" pitchFamily="34" charset="0"/>
                <a:cs typeface="Aharoni" pitchFamily="2" charset="-79"/>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Niet</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voor</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niets</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komt</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het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getal</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1000 6x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voor</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in </a:t>
            </a:r>
            <a:r>
              <a:rPr kumimoji="0" lang="en-US" sz="25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Openbaring</a:t>
            </a:r>
            <a:r>
              <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20. </a:t>
            </a:r>
            <a:r>
              <a:rPr lang="en-US" sz="2500" dirty="0" smtClean="0">
                <a:solidFill>
                  <a:schemeClr val="bg1"/>
                </a:solidFill>
                <a:latin typeface="Arial Rounded MT Bold" pitchFamily="34" charset="0"/>
                <a:cs typeface="Aharoni" pitchFamily="2" charset="-79"/>
              </a:rPr>
              <a:t>Het begin, het </a:t>
            </a:r>
            <a:r>
              <a:rPr lang="en-US" sz="2500" dirty="0" err="1" smtClean="0">
                <a:solidFill>
                  <a:schemeClr val="bg1"/>
                </a:solidFill>
                <a:latin typeface="Arial Rounded MT Bold" pitchFamily="34" charset="0"/>
                <a:cs typeface="Aharoni" pitchFamily="2" charset="-79"/>
              </a:rPr>
              <a:t>einde</a:t>
            </a:r>
            <a:r>
              <a:rPr lang="en-US" sz="2500" dirty="0" smtClean="0">
                <a:solidFill>
                  <a:schemeClr val="bg1"/>
                </a:solidFill>
                <a:latin typeface="Arial Rounded MT Bold" pitchFamily="34" charset="0"/>
                <a:cs typeface="Aharoni" pitchFamily="2" charset="-79"/>
              </a:rPr>
              <a:t> en de </a:t>
            </a:r>
            <a:r>
              <a:rPr lang="en-US" sz="2500" dirty="0" err="1" smtClean="0">
                <a:solidFill>
                  <a:schemeClr val="bg1"/>
                </a:solidFill>
                <a:latin typeface="Arial Rounded MT Bold" pitchFamily="34" charset="0"/>
                <a:cs typeface="Aharoni" pitchFamily="2" charset="-79"/>
              </a:rPr>
              <a:t>duur</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wordt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nauwkeurig</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aan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bepaalde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feitelijke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gebeurtenissen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verbonden</a:t>
            </a:r>
            <a:r>
              <a:rPr lang="en-US" sz="2500" dirty="0" smtClean="0">
                <a:solidFill>
                  <a:schemeClr val="bg1"/>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Deze</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herhalingen</a:t>
            </a:r>
            <a:r>
              <a:rPr lang="en-US" sz="2000" dirty="0" smtClean="0">
                <a:solidFill>
                  <a:srgbClr val="FFC000"/>
                </a:solidFill>
                <a:latin typeface="Arial Rounded MT Bold" pitchFamily="34" charset="0"/>
                <a:cs typeface="Aharoni" pitchFamily="2" charset="-79"/>
              </a:rPr>
              <a:t> in </a:t>
            </a:r>
            <a:r>
              <a:rPr lang="en-US" sz="2000" dirty="0" err="1" smtClean="0">
                <a:solidFill>
                  <a:srgbClr val="FFC000"/>
                </a:solidFill>
                <a:latin typeface="Arial Rounded MT Bold" pitchFamily="34" charset="0"/>
                <a:cs typeface="Aharoni" pitchFamily="2" charset="-79"/>
              </a:rPr>
              <a:t>gewijzigde</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vorm</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bevestigen</a:t>
            </a:r>
            <a:r>
              <a:rPr lang="en-US" sz="2000" dirty="0" smtClean="0">
                <a:solidFill>
                  <a:srgbClr val="FFC000"/>
                </a:solidFill>
                <a:latin typeface="Arial Rounded MT Bold" pitchFamily="34" charset="0"/>
                <a:cs typeface="Aharoni" pitchFamily="2" charset="-79"/>
              </a:rPr>
              <a:t> de </a:t>
            </a:r>
            <a:r>
              <a:rPr lang="en-US" sz="2000" dirty="0" err="1" smtClean="0">
                <a:solidFill>
                  <a:srgbClr val="FFC000"/>
                </a:solidFill>
                <a:latin typeface="Arial Rounded MT Bold" pitchFamily="34" charset="0"/>
                <a:cs typeface="Aharoni" pitchFamily="2" charset="-79"/>
              </a:rPr>
              <a:t>letterlijkheid</a:t>
            </a:r>
            <a:r>
              <a:rPr lang="en-US" sz="2000" dirty="0" smtClean="0">
                <a:solidFill>
                  <a:srgbClr val="FFC000"/>
                </a:solidFill>
                <a:latin typeface="Arial Rounded MT Bold" pitchFamily="34" charset="0"/>
                <a:cs typeface="Aharoni" pitchFamily="2" charset="-79"/>
              </a:rPr>
              <a:t> van </a:t>
            </a:r>
            <a:r>
              <a:rPr lang="en-US" sz="2000" dirty="0" err="1" smtClean="0">
                <a:solidFill>
                  <a:srgbClr val="FFC000"/>
                </a:solidFill>
                <a:latin typeface="Arial Rounded MT Bold" pitchFamily="34" charset="0"/>
                <a:cs typeface="Aharoni" pitchFamily="2" charset="-79"/>
              </a:rPr>
              <a:t>deze</a:t>
            </a:r>
            <a:r>
              <a:rPr lang="en-US" sz="2000" dirty="0" smtClean="0">
                <a:solidFill>
                  <a:srgbClr val="FFC000"/>
                </a:solidFill>
                <a:latin typeface="Arial Rounded MT Bold" pitchFamily="34" charset="0"/>
                <a:cs typeface="Aharoni" pitchFamily="2" charset="-79"/>
              </a:rPr>
              <a:t> </a:t>
            </a:r>
            <a:r>
              <a:rPr lang="en-US" sz="2000" dirty="0" err="1" smtClean="0">
                <a:solidFill>
                  <a:srgbClr val="FFC000"/>
                </a:solidFill>
                <a:latin typeface="Arial Rounded MT Bold" pitchFamily="34" charset="0"/>
                <a:cs typeface="Aharoni" pitchFamily="2" charset="-79"/>
              </a:rPr>
              <a:t>tijden</a:t>
            </a:r>
            <a:r>
              <a:rPr lang="en-US" sz="2000" dirty="0" smtClean="0">
                <a:solidFill>
                  <a:srgbClr val="FFC000"/>
                </a:solidFill>
                <a:latin typeface="Arial Rounded MT Bold" pitchFamily="34" charset="0"/>
                <a:cs typeface="Aharoni" pitchFamily="2" charset="-79"/>
              </a:rPr>
              <a:t>.</a:t>
            </a:r>
            <a:endParaRPr kumimoji="0" lang="en-US" sz="2000" b="0" i="0" u="none" strike="noStrike" kern="1200" cap="none" spc="0" normalizeH="0" baseline="0" noProof="0" dirty="0">
              <a:ln>
                <a:noFill/>
              </a:ln>
              <a:solidFill>
                <a:srgbClr val="FFC000"/>
              </a:solidFill>
              <a:effectLst/>
              <a:uLnTx/>
              <a:uFillTx/>
              <a:latin typeface="Arial Rounded MT Bold" pitchFamily="34" charset="0"/>
              <a:ea typeface="+mn-ea"/>
              <a:cs typeface="Aharoni" pitchFamily="2" charset="-79"/>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quariusage.com/images/artimages/Het_Ritme_Van_Getallen.jpg"/>
          <p:cNvPicPr>
            <a:picLocks noChangeAspect="1" noChangeArrowheads="1"/>
          </p:cNvPicPr>
          <p:nvPr/>
        </p:nvPicPr>
        <p:blipFill>
          <a:blip r:embed="rId2" cstate="print"/>
          <a:srcRect/>
          <a:stretch>
            <a:fillRect/>
          </a:stretch>
        </p:blipFill>
        <p:spPr bwMode="auto">
          <a:xfrm>
            <a:off x="0" y="0"/>
            <a:ext cx="9296400" cy="6972300"/>
          </a:xfrm>
          <a:prstGeom prst="rect">
            <a:avLst/>
          </a:prstGeom>
          <a:noFill/>
        </p:spPr>
      </p:pic>
      <p:sp>
        <p:nvSpPr>
          <p:cNvPr id="2" name="Titel 1"/>
          <p:cNvSpPr txBox="1">
            <a:spLocks/>
          </p:cNvSpPr>
          <p:nvPr/>
        </p:nvSpPr>
        <p:spPr>
          <a:xfrm>
            <a:off x="381000" y="304800"/>
            <a:ext cx="8382000" cy="6553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Is ‘1000’ in </a:t>
            </a:r>
            <a:r>
              <a:rPr kumimoji="0" lang="en-US" sz="2500" b="1" i="0" u="none" strike="noStrike" kern="1200" cap="none" spc="0" normalizeH="0" baseline="0" noProof="0" dirty="0" err="1" smtClean="0">
                <a:ln>
                  <a:noFill/>
                </a:ln>
                <a:solidFill>
                  <a:srgbClr val="FF0000"/>
                </a:solidFill>
                <a:effectLst/>
                <a:uLnTx/>
                <a:uFillTx/>
                <a:latin typeface="Arial Rounded MT Bold" pitchFamily="34" charset="0"/>
                <a:ea typeface="+mn-ea"/>
                <a:cs typeface="Aharoni" pitchFamily="2" charset="-79"/>
              </a:rPr>
              <a:t>Openbaring</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20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geen</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symbolisch</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500" b="1"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getal</a:t>
            </a:r>
            <a:r>
              <a:rPr kumimoji="0" lang="en-US" sz="25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a:t>
            </a: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
            </a:r>
            <a:b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br>
            <a: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
            </a:r>
            <a:br>
              <a:rPr kumimoji="0" lang="en-US" sz="25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b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Als</a:t>
            </a:r>
            <a:r>
              <a:rPr lang="en-US" sz="2500" dirty="0" smtClean="0">
                <a:solidFill>
                  <a:schemeClr val="bg1"/>
                </a:solidFill>
                <a:latin typeface="Arial Rounded MT Bold" pitchFamily="34" charset="0"/>
                <a:cs typeface="Aharoni" pitchFamily="2" charset="-79"/>
              </a:rPr>
              <a:t> men de </a:t>
            </a:r>
            <a:r>
              <a:rPr lang="en-US" sz="2500" dirty="0" err="1" smtClean="0">
                <a:solidFill>
                  <a:schemeClr val="bg1"/>
                </a:solidFill>
                <a:latin typeface="Arial Rounded MT Bold" pitchFamily="34" charset="0"/>
                <a:cs typeface="Aharoni" pitchFamily="2" charset="-79"/>
              </a:rPr>
              <a:t>Duizendjarige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periode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vergeestelijkt</a:t>
            </a:r>
            <a:r>
              <a:rPr lang="en-US" sz="2500" dirty="0" smtClean="0">
                <a:solidFill>
                  <a:schemeClr val="bg1"/>
                </a:solidFill>
                <a:latin typeface="Arial Rounded MT Bold" pitchFamily="34" charset="0"/>
                <a:cs typeface="Aharoni" pitchFamily="2" charset="-79"/>
              </a:rPr>
              <a:t> of </a:t>
            </a:r>
            <a:r>
              <a:rPr lang="en-US" sz="2500" dirty="0" err="1" smtClean="0">
                <a:solidFill>
                  <a:schemeClr val="bg1"/>
                </a:solidFill>
                <a:latin typeface="Arial Rounded MT Bold" pitchFamily="34" charset="0"/>
                <a:cs typeface="Aharoni" pitchFamily="2" charset="-79"/>
              </a:rPr>
              <a:t>symbolisch</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neemt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waarom</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doet</a:t>
            </a:r>
            <a:r>
              <a:rPr lang="en-US" sz="2500" dirty="0" smtClean="0">
                <a:solidFill>
                  <a:schemeClr val="bg1"/>
                </a:solidFill>
                <a:latin typeface="Arial Rounded MT Bold" pitchFamily="34" charset="0"/>
                <a:cs typeface="Aharoni" pitchFamily="2" charset="-79"/>
              </a:rPr>
              <a:t> men </a:t>
            </a:r>
            <a:r>
              <a:rPr lang="en-US" sz="2500" dirty="0" err="1" smtClean="0">
                <a:solidFill>
                  <a:schemeClr val="bg1"/>
                </a:solidFill>
                <a:latin typeface="Arial Rounded MT Bold" pitchFamily="34" charset="0"/>
                <a:cs typeface="Aharoni" pitchFamily="2" charset="-79"/>
              </a:rPr>
              <a:t>dat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niet</a:t>
            </a:r>
            <a:r>
              <a:rPr lang="en-US" sz="2500" dirty="0" smtClean="0">
                <a:solidFill>
                  <a:schemeClr val="bg1"/>
                </a:solidFill>
                <a:latin typeface="Arial Rounded MT Bold" pitchFamily="34" charset="0"/>
                <a:cs typeface="Aharoni" pitchFamily="2" charset="-79"/>
              </a:rPr>
              <a:t> met ‘de </a:t>
            </a:r>
            <a:r>
              <a:rPr lang="en-US" sz="2500" dirty="0" err="1" smtClean="0">
                <a:solidFill>
                  <a:schemeClr val="bg1"/>
                </a:solidFill>
                <a:latin typeface="Arial Rounded MT Bold" pitchFamily="34" charset="0"/>
                <a:cs typeface="Aharoni" pitchFamily="2" charset="-79"/>
              </a:rPr>
              <a:t>witte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troon</a:t>
            </a:r>
            <a:r>
              <a:rPr lang="en-US" sz="2500" dirty="0" smtClean="0">
                <a:solidFill>
                  <a:schemeClr val="bg1"/>
                </a:solidFill>
                <a:latin typeface="Arial Rounded MT Bold" pitchFamily="34" charset="0"/>
                <a:cs typeface="Aharoni" pitchFamily="2" charset="-79"/>
              </a:rPr>
              <a:t>’, ‘de </a:t>
            </a:r>
            <a:r>
              <a:rPr lang="en-US" sz="2500" dirty="0" err="1" smtClean="0">
                <a:solidFill>
                  <a:schemeClr val="bg1"/>
                </a:solidFill>
                <a:latin typeface="Arial Rounded MT Bold" pitchFamily="34" charset="0"/>
                <a:cs typeface="Aharoni" pitchFamily="2" charset="-79"/>
              </a:rPr>
              <a:t>dood</a:t>
            </a:r>
            <a:r>
              <a:rPr lang="en-US" sz="2500" dirty="0" smtClean="0">
                <a:solidFill>
                  <a:schemeClr val="bg1"/>
                </a:solidFill>
                <a:latin typeface="Arial Rounded MT Bold" pitchFamily="34" charset="0"/>
                <a:cs typeface="Aharoni" pitchFamily="2" charset="-79"/>
              </a:rPr>
              <a:t>’, ‘het  </a:t>
            </a:r>
            <a:r>
              <a:rPr lang="en-US" sz="2500" dirty="0" err="1" smtClean="0">
                <a:solidFill>
                  <a:schemeClr val="bg1"/>
                </a:solidFill>
                <a:latin typeface="Arial Rounded MT Bold" pitchFamily="34" charset="0"/>
                <a:cs typeface="Aharoni" pitchFamily="2" charset="-79"/>
              </a:rPr>
              <a:t>boek</a:t>
            </a:r>
            <a:r>
              <a:rPr lang="en-US" sz="2500" dirty="0" smtClean="0">
                <a:solidFill>
                  <a:schemeClr val="bg1"/>
                </a:solidFill>
                <a:latin typeface="Arial Rounded MT Bold" pitchFamily="34" charset="0"/>
                <a:cs typeface="Aharoni" pitchFamily="2" charset="-79"/>
              </a:rPr>
              <a:t> des </a:t>
            </a:r>
            <a:r>
              <a:rPr lang="en-US" sz="2500" dirty="0" err="1" smtClean="0">
                <a:solidFill>
                  <a:schemeClr val="bg1"/>
                </a:solidFill>
                <a:latin typeface="Arial Rounded MT Bold" pitchFamily="34" charset="0"/>
                <a:cs typeface="Aharoni" pitchFamily="2" charset="-79"/>
              </a:rPr>
              <a:t>levens</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enz</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wat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ook</a:t>
            </a:r>
            <a:r>
              <a:rPr lang="en-US" sz="2500" dirty="0" smtClean="0">
                <a:solidFill>
                  <a:schemeClr val="bg1"/>
                </a:solidFill>
                <a:latin typeface="Arial Rounded MT Bold" pitchFamily="34" charset="0"/>
                <a:cs typeface="Aharoni" pitchFamily="2" charset="-79"/>
              </a:rPr>
              <a:t> in </a:t>
            </a:r>
            <a:r>
              <a:rPr lang="en-US" sz="2500" dirty="0" err="1" smtClean="0">
                <a:solidFill>
                  <a:schemeClr val="bg1"/>
                </a:solidFill>
                <a:latin typeface="Arial Rounded MT Bold" pitchFamily="34" charset="0"/>
                <a:cs typeface="Aharoni" pitchFamily="2" charset="-79"/>
              </a:rPr>
              <a:t>Openbaring</a:t>
            </a:r>
            <a:r>
              <a:rPr lang="en-US" sz="2500" dirty="0" smtClean="0">
                <a:solidFill>
                  <a:schemeClr val="bg1"/>
                </a:solidFill>
                <a:latin typeface="Arial Rounded MT Bold" pitchFamily="34" charset="0"/>
                <a:cs typeface="Aharoni" pitchFamily="2" charset="-79"/>
              </a:rPr>
              <a:t> 20 </a:t>
            </a:r>
            <a:r>
              <a:rPr lang="en-US" sz="2500" dirty="0" err="1" smtClean="0">
                <a:solidFill>
                  <a:schemeClr val="bg1"/>
                </a:solidFill>
                <a:latin typeface="Arial Rounded MT Bold" pitchFamily="34" charset="0"/>
                <a:cs typeface="Aharoni" pitchFamily="2" charset="-79"/>
              </a:rPr>
              <a:t>staat</a:t>
            </a:r>
            <a:r>
              <a:rPr lang="en-US" sz="2500" dirty="0" smtClean="0">
                <a:solidFill>
                  <a:schemeClr val="bg1"/>
                </a:solidFill>
                <a:latin typeface="Arial Rounded MT Bold" pitchFamily="34" charset="0"/>
                <a:cs typeface="Aharoni" pitchFamily="2" charset="-79"/>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2500" dirty="0" smtClean="0">
                <a:solidFill>
                  <a:schemeClr val="bg1"/>
                </a:solidFill>
                <a:latin typeface="Arial Rounded MT Bold" pitchFamily="34" charset="0"/>
                <a:cs typeface="Aharoni" pitchFamily="2" charset="-79"/>
              </a:rPr>
              <a:t>We </a:t>
            </a:r>
            <a:r>
              <a:rPr lang="en-US" sz="2500" dirty="0" err="1" smtClean="0">
                <a:solidFill>
                  <a:schemeClr val="bg1"/>
                </a:solidFill>
                <a:latin typeface="Arial Rounded MT Bold" pitchFamily="34" charset="0"/>
                <a:cs typeface="Aharoni" pitchFamily="2" charset="-79"/>
              </a:rPr>
              <a:t>hebben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niet</a:t>
            </a:r>
            <a:r>
              <a:rPr lang="en-US" sz="2500" dirty="0" smtClean="0">
                <a:solidFill>
                  <a:schemeClr val="bg1"/>
                </a:solidFill>
                <a:latin typeface="Arial Rounded MT Bold" pitchFamily="34" charset="0"/>
                <a:cs typeface="Aharoni" pitchFamily="2" charset="-79"/>
              </a:rPr>
              <a:t> het </a:t>
            </a:r>
            <a:r>
              <a:rPr lang="en-US" sz="2500" dirty="0" err="1" smtClean="0">
                <a:solidFill>
                  <a:schemeClr val="bg1"/>
                </a:solidFill>
                <a:latin typeface="Arial Rounded MT Bold" pitchFamily="34" charset="0"/>
                <a:cs typeface="Aharoni" pitchFamily="2" charset="-79"/>
              </a:rPr>
              <a:t>recht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om</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zomaar</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dit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getal</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naar</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willekeur</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te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nemen</a:t>
            </a:r>
            <a:r>
              <a:rPr lang="en-US" sz="2500" dirty="0" smtClean="0">
                <a:solidFill>
                  <a:schemeClr val="bg1"/>
                </a:solidFill>
                <a:latin typeface="Arial Rounded MT Bold" pitchFamily="34" charset="0"/>
                <a:cs typeface="Aharoni" pitchFamily="2" charset="-79"/>
              </a:rPr>
              <a:t> en </a:t>
            </a:r>
            <a:r>
              <a:rPr lang="en-US" sz="2500" dirty="0" err="1" smtClean="0">
                <a:solidFill>
                  <a:schemeClr val="bg1"/>
                </a:solidFill>
                <a:latin typeface="Arial Rounded MT Bold" pitchFamily="34" charset="0"/>
                <a:cs typeface="Aharoni" pitchFamily="2" charset="-79"/>
              </a:rPr>
              <a:t>dat</a:t>
            </a:r>
            <a:r>
              <a:rPr lang="en-US" sz="2500" dirty="0" smtClean="0">
                <a:solidFill>
                  <a:schemeClr val="bg1"/>
                </a:solidFill>
                <a:latin typeface="Arial Rounded MT Bold" pitchFamily="34" charset="0"/>
                <a:cs typeface="Aharoni" pitchFamily="2" charset="-79"/>
              </a:rPr>
              <a:t> in </a:t>
            </a:r>
            <a:r>
              <a:rPr lang="en-US" sz="2500" dirty="0" err="1" smtClean="0">
                <a:solidFill>
                  <a:schemeClr val="bg1"/>
                </a:solidFill>
                <a:latin typeface="Arial Rounded MT Bold" pitchFamily="34" charset="0"/>
                <a:cs typeface="Aharoni" pitchFamily="2" charset="-79"/>
              </a:rPr>
              <a:t>te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korten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te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verlengen</a:t>
            </a:r>
            <a:r>
              <a:rPr lang="en-US" sz="2500" dirty="0" smtClean="0">
                <a:solidFill>
                  <a:schemeClr val="bg1"/>
                </a:solidFill>
                <a:latin typeface="Arial Rounded MT Bold" pitchFamily="34" charset="0"/>
                <a:cs typeface="Aharoni" pitchFamily="2" charset="-79"/>
              </a:rPr>
              <a:t> en/of </a:t>
            </a:r>
            <a:r>
              <a:rPr lang="en-US" sz="2500" dirty="0" err="1" smtClean="0">
                <a:solidFill>
                  <a:schemeClr val="bg1"/>
                </a:solidFill>
                <a:latin typeface="Arial Rounded MT Bold" pitchFamily="34" charset="0"/>
                <a:cs typeface="Aharoni" pitchFamily="2" charset="-79"/>
              </a:rPr>
              <a:t>te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laten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beginnen</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bij</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Christus</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komst</a:t>
            </a:r>
            <a:r>
              <a:rPr lang="en-US" sz="2500" dirty="0" smtClean="0">
                <a:solidFill>
                  <a:schemeClr val="bg1"/>
                </a:solidFill>
                <a:latin typeface="Arial Rounded MT Bold" pitchFamily="34" charset="0"/>
                <a:cs typeface="Aharoni" pitchFamily="2" charset="-79"/>
              </a:rPr>
              <a:t>, de </a:t>
            </a:r>
            <a:r>
              <a:rPr lang="en-US" sz="2500" dirty="0" err="1" smtClean="0">
                <a:solidFill>
                  <a:schemeClr val="bg1"/>
                </a:solidFill>
                <a:latin typeface="Arial Rounded MT Bold" pitchFamily="34" charset="0"/>
                <a:cs typeface="Aharoni" pitchFamily="2" charset="-79"/>
              </a:rPr>
              <a:t>hemelvaart</a:t>
            </a:r>
            <a:r>
              <a:rPr lang="en-US" sz="2500" dirty="0" smtClean="0">
                <a:solidFill>
                  <a:schemeClr val="bg1"/>
                </a:solidFill>
                <a:latin typeface="Arial Rounded MT Bold" pitchFamily="34" charset="0"/>
                <a:cs typeface="Aharoni" pitchFamily="2" charset="-79"/>
              </a:rPr>
              <a:t> , in 380 </a:t>
            </a:r>
            <a:r>
              <a:rPr lang="en-US" sz="2500" dirty="0" err="1" smtClean="0">
                <a:solidFill>
                  <a:schemeClr val="bg1"/>
                </a:solidFill>
                <a:latin typeface="Arial Rounded MT Bold" pitchFamily="34" charset="0"/>
                <a:cs typeface="Aharoni" pitchFamily="2" charset="-79"/>
              </a:rPr>
              <a:t>na</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Chr</a:t>
            </a:r>
            <a:r>
              <a:rPr lang="en-US" sz="2500" dirty="0" smtClean="0">
                <a:solidFill>
                  <a:schemeClr val="bg1"/>
                </a:solidFill>
                <a:latin typeface="Arial Rounded MT Bold" pitchFamily="34" charset="0"/>
                <a:cs typeface="Aharoni" pitchFamily="2" charset="-79"/>
              </a:rPr>
              <a:t> of </a:t>
            </a:r>
            <a:r>
              <a:rPr lang="en-US" sz="2500" dirty="0" err="1" smtClean="0">
                <a:solidFill>
                  <a:schemeClr val="bg1"/>
                </a:solidFill>
                <a:latin typeface="Arial Rounded MT Bold" pitchFamily="34" charset="0"/>
                <a:cs typeface="Aharoni" pitchFamily="2" charset="-79"/>
              </a:rPr>
              <a:t>bij</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Karel</a:t>
            </a:r>
            <a:r>
              <a:rPr lang="en-US" sz="2500" dirty="0" smtClean="0">
                <a:solidFill>
                  <a:schemeClr val="bg1"/>
                </a:solidFill>
                <a:latin typeface="Arial Rounded MT Bold" pitchFamily="34" charset="0"/>
                <a:cs typeface="Aharoni" pitchFamily="2" charset="-79"/>
              </a:rPr>
              <a:t> de Grote.</a:t>
            </a:r>
          </a:p>
          <a:p>
            <a:pPr marL="0" marR="0" lvl="0" indent="0" algn="l" defTabSz="914400" rtl="0" eaLnBrk="1" fontAlgn="auto" latinLnBrk="0" hangingPunct="1">
              <a:lnSpc>
                <a:spcPct val="100000"/>
              </a:lnSpc>
              <a:spcBef>
                <a:spcPct val="0"/>
              </a:spcBef>
              <a:spcAft>
                <a:spcPts val="0"/>
              </a:spcAft>
              <a:buClrTx/>
              <a:buSzTx/>
              <a:buFontTx/>
              <a:buChar char="-"/>
              <a:tabLst/>
              <a:defRPr/>
            </a:pPr>
            <a:endParaRPr lang="en-US" sz="2500" dirty="0" smtClean="0">
              <a:solidFill>
                <a:schemeClr val="bg1"/>
              </a:solidFill>
              <a:latin typeface="Arial Rounded MT Bold" pitchFamily="34" charset="0"/>
              <a:cs typeface="Aharoni" pitchFamily="2" charset="-79"/>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en-US" sz="2500" dirty="0" err="1" smtClean="0">
                <a:solidFill>
                  <a:schemeClr val="bg1"/>
                </a:solidFill>
                <a:latin typeface="Arial Rounded MT Bold" pitchFamily="34" charset="0"/>
                <a:cs typeface="Aharoni" pitchFamily="2" charset="-79"/>
              </a:rPr>
              <a:t>Zelfs</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als</a:t>
            </a:r>
            <a:r>
              <a:rPr lang="en-US" sz="2500" dirty="0" smtClean="0">
                <a:solidFill>
                  <a:schemeClr val="bg1"/>
                </a:solidFill>
                <a:latin typeface="Arial Rounded MT Bold" pitchFamily="34" charset="0"/>
                <a:cs typeface="Aharoni" pitchFamily="2" charset="-79"/>
              </a:rPr>
              <a:t> het </a:t>
            </a:r>
            <a:r>
              <a:rPr lang="en-US" sz="2500" dirty="0" err="1" smtClean="0">
                <a:solidFill>
                  <a:schemeClr val="bg1"/>
                </a:solidFill>
                <a:latin typeface="Arial Rounded MT Bold" pitchFamily="34" charset="0"/>
                <a:cs typeface="Aharoni" pitchFamily="2" charset="-79"/>
              </a:rPr>
              <a:t>symbolisch</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getal</a:t>
            </a:r>
            <a:r>
              <a:rPr lang="en-US" sz="2500" dirty="0" smtClean="0">
                <a:solidFill>
                  <a:schemeClr val="bg1"/>
                </a:solidFill>
                <a:latin typeface="Arial Rounded MT Bold" pitchFamily="34" charset="0"/>
                <a:cs typeface="Aharoni" pitchFamily="2" charset="-79"/>
              </a:rPr>
              <a:t> is, </a:t>
            </a:r>
            <a:r>
              <a:rPr lang="en-US" sz="2500" dirty="0" err="1" smtClean="0">
                <a:solidFill>
                  <a:schemeClr val="bg1"/>
                </a:solidFill>
                <a:latin typeface="Arial Rounded MT Bold" pitchFamily="34" charset="0"/>
                <a:cs typeface="Aharoni" pitchFamily="2" charset="-79"/>
              </a:rPr>
              <a:t>blijkt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duidelijk</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uit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Openbaring</a:t>
            </a:r>
            <a:r>
              <a:rPr lang="en-US" sz="2500" dirty="0" smtClean="0">
                <a:solidFill>
                  <a:schemeClr val="bg1"/>
                </a:solidFill>
                <a:latin typeface="Arial Rounded MT Bold" pitchFamily="34" charset="0"/>
                <a:cs typeface="Aharoni" pitchFamily="2" charset="-79"/>
              </a:rPr>
              <a:t> 20 </a:t>
            </a:r>
            <a:r>
              <a:rPr lang="en-US" sz="2500" dirty="0" err="1" smtClean="0">
                <a:solidFill>
                  <a:schemeClr val="bg1"/>
                </a:solidFill>
                <a:latin typeface="Arial Rounded MT Bold" pitchFamily="34" charset="0"/>
                <a:cs typeface="Aharoni" pitchFamily="2" charset="-79"/>
              </a:rPr>
              <a:t>dat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deze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periode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nog</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moet</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komen</a:t>
            </a:r>
            <a:r>
              <a:rPr lang="en-US" sz="2500" dirty="0" smtClean="0">
                <a:solidFill>
                  <a:schemeClr val="bg1"/>
                </a:solidFill>
                <a:latin typeface="Arial Rounded MT Bold" pitchFamily="34" charset="0"/>
                <a:cs typeface="Aharoni" pitchFamily="2" charset="-79"/>
              </a:rPr>
              <a:t>.  </a:t>
            </a:r>
            <a:endParaRPr lang="en-US" sz="2500" dirty="0" smtClean="0">
              <a:solidFill>
                <a:srgbClr val="FFFF00"/>
              </a:solidFill>
              <a:latin typeface="Arial Rounded MT Bold" pitchFamily="34" charset="0"/>
              <a:cs typeface="Aharoni" pitchFamily="2" charset="-79"/>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en-US" sz="2000" b="0" i="0" u="none" strike="noStrike" kern="1200" cap="none" spc="0" normalizeH="0" baseline="0" noProof="0" dirty="0" smtClean="0">
              <a:ln>
                <a:noFill/>
              </a:ln>
              <a:solidFill>
                <a:srgbClr val="FFFF00"/>
              </a:solidFill>
              <a:effectLst/>
              <a:uLnTx/>
              <a:uFillTx/>
              <a:latin typeface="Arial Rounded MT Bold" pitchFamily="34" charset="0"/>
              <a:ea typeface="+mn-ea"/>
              <a:cs typeface="Aharoni" pitchFamily="2" charset="-79"/>
            </a:endParaRPr>
          </a:p>
          <a:p>
            <a:pPr marL="0" marR="0" lvl="0" indent="0" algn="l" defTabSz="914400" rtl="0" eaLnBrk="1" fontAlgn="auto" latinLnBrk="0" hangingPunct="1">
              <a:lnSpc>
                <a:spcPct val="100000"/>
              </a:lnSpc>
              <a:spcBef>
                <a:spcPct val="0"/>
              </a:spcBef>
              <a:spcAft>
                <a:spcPts val="0"/>
              </a:spcAft>
              <a:buClrTx/>
              <a:buSzTx/>
              <a:tabLst/>
              <a:defRPr/>
            </a:pPr>
            <a:r>
              <a:rPr lang="en-US" sz="2000" dirty="0" smtClean="0">
                <a:solidFill>
                  <a:srgbClr val="FFFF00"/>
                </a:solidFill>
                <a:latin typeface="Arial Rounded MT Bold" pitchFamily="34" charset="0"/>
                <a:cs typeface="Aharoni" pitchFamily="2" charset="-79"/>
              </a:rPr>
              <a:t>N.B. </a:t>
            </a:r>
            <a:r>
              <a:rPr lang="en-US" sz="2000" dirty="0" err="1" smtClean="0">
                <a:solidFill>
                  <a:srgbClr val="FFFF00"/>
                </a:solidFill>
                <a:latin typeface="Arial Rounded MT Bold" pitchFamily="34" charset="0"/>
                <a:cs typeface="Aharoni" pitchFamily="2" charset="-79"/>
              </a:rPr>
              <a:t>Dat</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er</a:t>
            </a:r>
            <a:r>
              <a:rPr lang="en-US" sz="2000" dirty="0" smtClean="0">
                <a:solidFill>
                  <a:srgbClr val="FFFF00"/>
                </a:solidFill>
                <a:latin typeface="Arial Rounded MT Bold" pitchFamily="34" charset="0"/>
                <a:cs typeface="Aharoni" pitchFamily="2" charset="-79"/>
              </a:rPr>
              <a:t> in de </a:t>
            </a:r>
            <a:r>
              <a:rPr lang="en-US" sz="2000" dirty="0" err="1" smtClean="0">
                <a:solidFill>
                  <a:srgbClr val="FFFF00"/>
                </a:solidFill>
                <a:latin typeface="Arial Rounded MT Bold" pitchFamily="34" charset="0"/>
                <a:cs typeface="Aharoni" pitchFamily="2" charset="-79"/>
              </a:rPr>
              <a:t>getallen</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v.d</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Bijbel</a:t>
            </a:r>
            <a:r>
              <a:rPr lang="en-US" sz="2000" dirty="0" smtClean="0">
                <a:solidFill>
                  <a:srgbClr val="FFFF00"/>
                </a:solidFill>
                <a:latin typeface="Arial Rounded MT Bold" pitchFamily="34" charset="0"/>
                <a:cs typeface="Aharoni" pitchFamily="2" charset="-79"/>
              </a:rPr>
              <a:t> in het </a:t>
            </a:r>
            <a:r>
              <a:rPr lang="en-US" sz="2000" dirty="0" err="1" smtClean="0">
                <a:solidFill>
                  <a:srgbClr val="FFFF00"/>
                </a:solidFill>
                <a:latin typeface="Arial Rounded MT Bold" pitchFamily="34" charset="0"/>
                <a:cs typeface="Aharoni" pitchFamily="2" charset="-79"/>
              </a:rPr>
              <a:t>algemeen</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goddelijk</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symbool</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ligt</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ook</a:t>
            </a:r>
            <a:r>
              <a:rPr lang="en-US" sz="2000" dirty="0" smtClean="0">
                <a:solidFill>
                  <a:srgbClr val="FFFF00"/>
                </a:solidFill>
                <a:latin typeface="Arial Rounded MT Bold" pitchFamily="34" charset="0"/>
                <a:cs typeface="Aharoni" pitchFamily="2" charset="-79"/>
              </a:rPr>
              <a:t> al </a:t>
            </a:r>
            <a:r>
              <a:rPr lang="en-US" sz="2000" dirty="0" err="1" smtClean="0">
                <a:solidFill>
                  <a:srgbClr val="FFFF00"/>
                </a:solidFill>
                <a:latin typeface="Arial Rounded MT Bold" pitchFamily="34" charset="0"/>
                <a:cs typeface="Aharoni" pitchFamily="2" charset="-79"/>
              </a:rPr>
              <a:t>hebben</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ze</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een</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letterlijke</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betekenis</a:t>
            </a:r>
            <a:r>
              <a:rPr lang="en-US" sz="2000" dirty="0" smtClean="0">
                <a:solidFill>
                  <a:srgbClr val="FFFF00"/>
                </a:solidFill>
                <a:latin typeface="Arial Rounded MT Bold" pitchFamily="34" charset="0"/>
                <a:cs typeface="Aharoni" pitchFamily="2" charset="-79"/>
              </a:rPr>
              <a:t>, is </a:t>
            </a:r>
            <a:r>
              <a:rPr lang="en-US" sz="2000" dirty="0" err="1" smtClean="0">
                <a:solidFill>
                  <a:srgbClr val="FFFF00"/>
                </a:solidFill>
                <a:latin typeface="Arial Rounded MT Bold" pitchFamily="34" charset="0"/>
                <a:cs typeface="Aharoni" pitchFamily="2" charset="-79"/>
              </a:rPr>
              <a:t>een</a:t>
            </a:r>
            <a:r>
              <a:rPr lang="en-US" sz="2000" dirty="0" smtClean="0">
                <a:solidFill>
                  <a:srgbClr val="FFFF00"/>
                </a:solidFill>
                <a:latin typeface="Arial Rounded MT Bold" pitchFamily="34" charset="0"/>
                <a:cs typeface="Aharoni" pitchFamily="2" charset="-79"/>
              </a:rPr>
              <a:t> </a:t>
            </a:r>
            <a:r>
              <a:rPr lang="en-US" sz="2000" dirty="0" err="1" smtClean="0">
                <a:solidFill>
                  <a:srgbClr val="FFFF00"/>
                </a:solidFill>
                <a:latin typeface="Arial Rounded MT Bold" pitchFamily="34" charset="0"/>
                <a:cs typeface="Aharoni" pitchFamily="2" charset="-79"/>
              </a:rPr>
              <a:t>feit</a:t>
            </a:r>
            <a:r>
              <a:rPr lang="en-US" sz="2000" dirty="0" smtClean="0">
                <a:solidFill>
                  <a:srgbClr val="FFFF00"/>
                </a:solidFill>
                <a:latin typeface="Arial Rounded MT Bold" pitchFamily="34" charset="0"/>
                <a:cs typeface="Aharoni" pitchFamily="2" charset="-79"/>
              </a:rPr>
              <a:t>.</a:t>
            </a:r>
            <a:endParaRPr kumimoji="0" lang="en-US" sz="2000" b="0" i="0" u="none" strike="noStrike" kern="1200" cap="none" spc="0" normalizeH="0" baseline="0" noProof="0" dirty="0">
              <a:ln>
                <a:noFill/>
              </a:ln>
              <a:solidFill>
                <a:srgbClr val="FFFF00"/>
              </a:solidFill>
              <a:effectLst/>
              <a:uLnTx/>
              <a:uFillTx/>
              <a:latin typeface="Arial Rounded MT Bold" pitchFamily="34" charset="0"/>
              <a:ea typeface="+mn-ea"/>
              <a:cs typeface="Aharoni" pitchFamily="2" charset="-79"/>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bible-compass-5.jpg"/>
          <p:cNvPicPr>
            <a:picLocks noChangeAspect="1"/>
          </p:cNvPicPr>
          <p:nvPr/>
        </p:nvPicPr>
        <p:blipFill>
          <a:blip r:embed="rId2" cstate="print"/>
          <a:srcRect r="1304"/>
          <a:stretch>
            <a:fillRect/>
          </a:stretch>
        </p:blipFill>
        <p:spPr>
          <a:xfrm>
            <a:off x="0" y="0"/>
            <a:ext cx="9144000" cy="6858000"/>
          </a:xfrm>
          <a:prstGeom prst="rect">
            <a:avLst/>
          </a:prstGeom>
        </p:spPr>
      </p:pic>
      <p:sp>
        <p:nvSpPr>
          <p:cNvPr id="2" name="Rechthoek 1"/>
          <p:cNvSpPr/>
          <p:nvPr/>
        </p:nvSpPr>
        <p:spPr>
          <a:xfrm>
            <a:off x="838200" y="4191000"/>
            <a:ext cx="79248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Het </a:t>
            </a: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Duizendjarig</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a:t>
            </a: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rijk</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in het Oude Testament</a:t>
            </a:r>
            <a:endParaRPr lang="en-US"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Rounded MT Bold" pitchFamily="34" charset="0"/>
            </a:endParaRP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espatch.cth.com.au/Images/larkin_view.gif"/>
          <p:cNvPicPr>
            <a:picLocks noChangeAspect="1" noChangeArrowheads="1"/>
          </p:cNvPicPr>
          <p:nvPr/>
        </p:nvPicPr>
        <p:blipFill>
          <a:blip r:embed="rId2" cstate="print"/>
          <a:srcRect t="10151" b="24589"/>
          <a:stretch>
            <a:fillRect/>
          </a:stretch>
        </p:blipFill>
        <p:spPr bwMode="auto">
          <a:xfrm>
            <a:off x="228600" y="1143000"/>
            <a:ext cx="8696325" cy="3429000"/>
          </a:xfrm>
          <a:prstGeom prst="rect">
            <a:avLst/>
          </a:prstGeom>
          <a:noFill/>
        </p:spPr>
      </p:pic>
      <p:sp>
        <p:nvSpPr>
          <p:cNvPr id="3" name="Rechthoek 2"/>
          <p:cNvSpPr/>
          <p:nvPr/>
        </p:nvSpPr>
        <p:spPr>
          <a:xfrm>
            <a:off x="381000" y="4800600"/>
            <a:ext cx="8305800"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OT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keek</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over het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dal</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van de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Gemeente</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heen</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Men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dacht</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Als</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de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Messias</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Koning</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komt</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dan</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is het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einde</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Daarom</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staat</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daarom</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in OT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profetieen</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voor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eeuwig</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zonder</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einde</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enz</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NT pas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volledige</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 </a:t>
            </a:r>
            <a:r>
              <a:rPr lang="en-US" sz="2400" dirty="0" err="1" smtClean="0">
                <a:ln w="17780" cmpd="sng">
                  <a:solidFill>
                    <a:srgbClr val="FFFFFF"/>
                  </a:solidFill>
                  <a:prstDash val="solid"/>
                  <a:miter lim="800000"/>
                </a:ln>
                <a:solidFill>
                  <a:schemeClr val="bg1"/>
                </a:solidFill>
                <a:latin typeface="Arial Rounded MT Bold" pitchFamily="34" charset="0"/>
                <a:cs typeface="Aharoni" pitchFamily="2" charset="-79"/>
              </a:rPr>
              <a:t>openbaring</a:t>
            </a:r>
            <a:r>
              <a:rPr lang="en-US" sz="2400" dirty="0" smtClean="0">
                <a:ln w="17780" cmpd="sng">
                  <a:solidFill>
                    <a:srgbClr val="FFFFFF"/>
                  </a:solidFill>
                  <a:prstDash val="solid"/>
                  <a:miter lim="800000"/>
                </a:ln>
                <a:solidFill>
                  <a:schemeClr val="bg1"/>
                </a:solidFill>
                <a:latin typeface="Arial Rounded MT Bold" pitchFamily="34" charset="0"/>
                <a:cs typeface="Aharoni" pitchFamily="2" charset="-79"/>
              </a:rPr>
              <a:t>!</a:t>
            </a: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495800" y="1"/>
            <a:ext cx="4648200" cy="729430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Profetie heeft vaak meer vervullingen</a:t>
            </a:r>
          </a:p>
          <a:p>
            <a:pPr algn="ctr"/>
            <a:r>
              <a:rPr lang="nl-NL"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rPr>
              <a:t>Vergelijkbaar met een bruidstaart met meerdere lagen</a:t>
            </a:r>
            <a:r>
              <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a:p>
            <a:pPr algn="ctr"/>
            <a:r>
              <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Verleden </a:t>
            </a:r>
          </a:p>
          <a:p>
            <a:pPr algn="ctr"/>
            <a:r>
              <a:rPr lang="nl-N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Heden </a:t>
            </a:r>
            <a:br>
              <a:rPr lang="nl-N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nl-NL"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Toekomst </a:t>
            </a:r>
          </a:p>
          <a:p>
            <a:pPr algn="ctr"/>
            <a:endParaRPr lang="nl-NL"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13313" name="Picture 1" descr="C:\Users\Gebruiker\AppData\Local\Microsoft\Windows\Temporary Internet Files\Content.IE5\7AJB3KOJ\MP900423108[1].jpg"/>
          <p:cNvPicPr>
            <a:picLocks noChangeAspect="1" noChangeArrowheads="1"/>
          </p:cNvPicPr>
          <p:nvPr/>
        </p:nvPicPr>
        <p:blipFill>
          <a:blip r:embed="rId2" cstate="print"/>
          <a:srcRect/>
          <a:stretch>
            <a:fillRect/>
          </a:stretch>
        </p:blipFill>
        <p:spPr bwMode="auto">
          <a:xfrm>
            <a:off x="0" y="0"/>
            <a:ext cx="4574232" cy="68580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1.bp.blogspot.com/_38pngZDPw90/S86iUgCGXeI/AAAAAAAAAQw/jX3KbQ5mxwA/s1600/KingJesus.jpg"/>
          <p:cNvPicPr>
            <a:picLocks noChangeAspect="1" noChangeArrowheads="1"/>
          </p:cNvPicPr>
          <p:nvPr/>
        </p:nvPicPr>
        <p:blipFill>
          <a:blip r:embed="rId2" cstate="print"/>
          <a:srcRect/>
          <a:stretch>
            <a:fillRect/>
          </a:stretch>
        </p:blipFill>
        <p:spPr bwMode="auto">
          <a:xfrm>
            <a:off x="0" y="0"/>
            <a:ext cx="9137214" cy="6858000"/>
          </a:xfrm>
          <a:prstGeom prst="rect">
            <a:avLst/>
          </a:prstGeom>
          <a:noFill/>
        </p:spPr>
      </p:pic>
      <p:sp>
        <p:nvSpPr>
          <p:cNvPr id="3" name="Rechthoek 2"/>
          <p:cNvSpPr/>
          <p:nvPr/>
        </p:nvSpPr>
        <p:spPr>
          <a:xfrm>
            <a:off x="457200" y="1676400"/>
            <a:ext cx="8458200" cy="5016758"/>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Christus’ regering </a:t>
            </a:r>
            <a:br>
              <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r>
              <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op aarde in de Psalmen</a:t>
            </a:r>
          </a:p>
          <a:p>
            <a:pPr algn="ctr"/>
            <a:r>
              <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nl-NL"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Batang" pitchFamily="18" charset="-127"/>
                <a:ea typeface="Batang" pitchFamily="18" charset="-127"/>
              </a:rPr>
              <a:t>‘Van zee tot zee zal Hij regeren’</a:t>
            </a:r>
          </a:p>
          <a:p>
            <a:pPr algn="ctr"/>
            <a:r>
              <a:rPr lang="nl-NL"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Batang" pitchFamily="18" charset="-127"/>
                <a:ea typeface="Batang" pitchFamily="18" charset="-127"/>
              </a:rPr>
              <a:t>‘Alle koningen zullen zich voor Hem buigen’</a:t>
            </a:r>
          </a:p>
          <a:p>
            <a:pPr algn="ctr"/>
            <a:r>
              <a:rPr lang="nl-NL" sz="4000" b="1"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latin typeface="Batang" pitchFamily="18" charset="-127"/>
                <a:ea typeface="Batang" pitchFamily="18" charset="-127"/>
              </a:rPr>
              <a:t>‘Hij zal de wereld richten in gerechtigheid.’</a:t>
            </a:r>
          </a:p>
          <a:p>
            <a:pPr algn="ctr"/>
            <a:r>
              <a:rPr lang="nl-NL" sz="4000" dirty="0" smtClean="0">
                <a:solidFill>
                  <a:srgbClr val="FFC000"/>
                </a:solidFill>
              </a:rPr>
              <a:t> </a:t>
            </a:r>
            <a:r>
              <a:rPr lang="nl-NL" sz="4000" dirty="0" smtClean="0">
                <a:solidFill>
                  <a:srgbClr val="FF0000"/>
                </a:solidFill>
              </a:rPr>
              <a:t>(Bijv. Ps. 96; 97; 98; 99; 101)</a:t>
            </a:r>
            <a:endParaRPr lang="nl-NL" sz="4000" b="1"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Batang" pitchFamily="18" charset="-127"/>
              <a:ea typeface="Batang" pitchFamily="18" charset="-127"/>
            </a:endParaRP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8600" y="685800"/>
            <a:ext cx="8458200" cy="3170099"/>
          </a:xfrm>
          <a:prstGeom prst="rect">
            <a:avLst/>
          </a:prstGeom>
          <a:noFill/>
        </p:spPr>
        <p:txBody>
          <a:bodyPr wrap="square" lIns="91440" tIns="45720" rIns="91440" bIns="45720">
            <a:spAutoFit/>
          </a:bodyPr>
          <a:lstStyle/>
          <a:p>
            <a:pPr algn="ctr"/>
            <a:r>
              <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Profeten</a:t>
            </a:r>
          </a:p>
          <a:p>
            <a:pPr algn="ctr"/>
            <a:endParaRPr lang="nl-NL"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lgn="ctr"/>
            <a:r>
              <a:rPr lang="nl-NL" sz="4000" b="1" dirty="0" smtClean="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Batang" pitchFamily="18" charset="-127"/>
                <a:ea typeface="Batang" pitchFamily="18" charset="-127"/>
              </a:rPr>
              <a:t>Alle grote profeten en 9 kleine profeten leggen nadruk op Jezus’ Koningschap.  </a:t>
            </a:r>
          </a:p>
        </p:txBody>
      </p:sp>
      <p:sp>
        <p:nvSpPr>
          <p:cNvPr id="34818" name="AutoShape 2" descr="data:image/jpg;base64,/9j/4AAQSkZJRgABAQAAAQABAAD/2wCEAAkGBhQSERUUExQWFRUWGBcXFxgXGBUVGBYaGBQXFxgVFxUYHCYeGBwjHBUUHy8gIycpLCwsFR4xNTAqNSYrLCkBCQoKDgwOGg8PGikcHCQpLCkpLCwpLCkpLCwsKSksKSkpKSksKSkpKSkpLCwpLCkpKSwpKSwpKSwpLCksLCkpKf/AABEIAPgAywMBIgACEQEDEQH/xAAbAAACAgMBAAAAAAAAAAAAAAAEBgMFAAECB//EAEEQAAEDAQUFBgMGBQQBBQEAAAEAAhEDBAUSITEGQVFhcRMigZGhsTLB8AcUQlKC0SMzYpLhcqLC8SQWF5Oy4hX/xAAZAQADAQEBAAAAAAAAAAAAAAAAAgMBBAX/xAAjEQACAgICAgIDAQAAAAAAAAAAAQIRAxIhMRNBBCIyUWFx/9oADAMBAAIRAxEAPwDz0rAFr63ra849M1K2SsWQtAxaXUFaAWGGoWBSNpErsWZxW0FkMrGhEssDju+uSlbdp036IpmWgALFZC6yuXXW4blurDZAAWSj23S85NaSeQKsG7EWrCXdnunDILwOJYMwFlBshflbU1WykGCoHZJtGZvEyVgKjL1w+0IWNsN0TkrEEbSVwbUU/hkxHmRYLvDKBZW45o+jWbC3xGeVGdmtCmiqdVp4j0Uxqt3DzSvGMsiK0tWiEZUjQKLswl0ZvkRDGf8A0tPdC0+pCFdaATw+uCbHDYJzosqNnlsqM1e9hb0nWMs/FS2azPqAAyxn+537LKzAyoxrdM8vRUWNE3kbRYULKGiANeIk6akro2BpzyXTKhCxjjwRqGxIyzgZa/JTU6OUafWagZWMjlkiaZxH68FjVG2TCh/1/wBrHs5b+fL9lbXPczqztQGtjE45gToBxcc8k5XZcNGgMQGJw/E7M+A0GaKFlKhQu/ZStUE4cDOL8p8NfRX1HZulSAlrXvO94kAb3YPYak+MMLHl+Z04fX1mqq02xoDqhiM4nc0SBPhJ8UCN2Le1V+NsDB2TWGq4wwQIEfFVc0CDhyABykk54Ug3Zfdft+1NV2MmS+ZJMzmfFQXtfFSvWdWktGYZyaDl1kuLjzJUl33mw03Yp7VmbcgGvzktcIzBG/UeKbWlYvbHq82sttlqVg1vb0Ic8sAHaUzkXEDKRIz5pBtFKE87DX1QqVTkGlzHMrMAOB7HCHOEnIiZjJUG0l1Gz1303fhOR4jcfJJB03E0VqzEO9HVmoN4XUibB3FRlTPCjhahTG1FMyuVDhXbAgAgVDxUrazuKHAUzGysGMknUkroDktckQKaOgBbVSz+IHp/lF2W66jDPZkyMijLFdAJk5ndwTLZaIDRwyn64KKnSLOFsWqVpq6YHGOCDrVndqC5pEck7sosbOWoMc89PFQ2qzDs+BGnLkhT/gOAtNvEFE0bxA114K9sIBaAQDHIHd0XFW7WB04G55EEA79Ql3NUWVrLwbwHhluz8ERYnGo9rGAlzyA0c/r2Uj7opz8IPiR5QVcXBdbbPTrWnCcm9nTJMgufkSJ4DL9S1NAxjucAOFJmbKervzv0Lz46cgFZXpWzp0h+MwegOZ9z4Ks2X7tIuOsSVjKpqWxvBlInxdDf+RQIy3ttbDROeEv7oPAu/ZsnwSV9olv7KxlrcjUhgg7jM9e60+aar2firU2flaXHhLjgHoH/ANyRPtGpdpWo0pgAPcfQA+6FXsKb6FajRDjTbHwjvdSZ9FZOsLCfhC3QpU6Q+IE9QrS5KbKjiC4KOTI+0dmPGlwyYbOmxvo2phBYXNFSMgA44DPmPFW+3V39rQbXbm6nFN/NpGKk89WmPBXe1NjLrsqYY7tN3oJz8gfAJZ2CvX7xNmqH+bTcwcJaS+n5S4eKjByl9/0SyUjzy0UzKDeFf3vZSx7mHVpIPgSqWsF6MXZyMDe1c4FMVpwTGURhqJoWQlZZqMlXdms2iWUqGjGyifShd00XfFHC/rB+RQtIITsGqJmqUO5LVNqlCGwGKhZYaJ3RkfrVT9nlkDw0OY6qanOmZy+oWNpTkMt37dPZcx1EFFpy14wM/ofujexDhJzGR6eB8VHSskGRnwjLfuRjGAAfW/OVrYENOg0Hu+o9oRLqIORPnzz3qI2gEjWQui0k5AwlAJum5e2qAGQ34nHlw66easdtKrWUaNNvdbigAcla2GzdhRzye/vO5cB4D3SxtxX/AJAngfMk/sqxIt8hZtHZ2bXUgIzZ5kvdU4hrfIEn/il6+q0WZmZmZVpddt7GwuqkwcLnN1OfwN0/qDSgH0G2K0dtaK1Scg7Az/SwYSfEyfFJW1lQPtzpzDWtGXPvH3CbNlGFtmk6mTJ90qMArWmu4598gfpAb/xSSdWVww2kkU16WMwC0UzMkw0ZcIJ13om67KAwkQDG7zngjbRYwDmMlNZKzYjf00z091Fz+tHasKU7LO3XvUp2o0ianYthjwYwva4AEmARBBkZ7wVSbPVBTrtewxD8j45J2tVnbUumq45PDAHczQcA2eeENC82s9XDUB3FNhSadHFnbumM32mXABaO2aSG1gH5aAkZ+oSBXsR/MV7BbaItd1h2rqJ8YgLy60NiVbHJ9EJIoXAgwtYSiK7e/wCC7YxXsQ7sdN+5sq0pWio3Wm/L+k/JbsLcxkmSxU5GXuozkWjEUr6tOMNBa5pE6gjUaZ9EBRTntRTmjMkwWnfxj5pMpp4StCTjTDqLMl3gWrO5ErBkNb3iNBxy6DTxC1Rq6nTdJz4fuVHVqCI4+Qn6K47QN6bs9/0FFdFic1iHZeWuuvutPacifEab8gt06s8vrXoujUiQQJ4j1Eb1oHNPl16TuTHs5d+JxqPHcZBg73agfNUNOjiLYIlxyjfJgR6Jtt1cUKLWN/DkeZ3nzWrsSUqVHF428uJA3mEtbfvirTE5DCB4BE2W0GpWaNZcPeT0y9kBt+J74/NPqn9kiO+ak2doGozW9orVgo0LMAZdhJIOUMiRzl3sq6zWvtalNu4GT+nP9vNZbaxq252cinFMfp+I+cpg7HI1BRsnCGnloEgbN195Obpd5mfmmfbO0YLC7OCWgeZA+a83ua34HgnTmpOG0WVx5NJpjleloa0d4gfXqqex33ie1gc4N3wYgakxoTE6qGnFpqve491ug5dCu7vrsfWbTzwyAfgBjllCmoKMa9nVLI5NNOkegbTVqdC7cFJ5f2zh3jqRAcTA0yaB4rz1je7PAp0t9wODKlIOLmMIfSBiRib3m5ZeSU2U9Qs+M1rwc3yL3H37ObY17KlBx/mNgA7zEJBvqxmnVew5YXEeqvNjbb2VdpOk5q3+066A2qKzRlVEnqNUy+uT/SR5ZWHfUjWrdopd+eSka3RdViey1sTOCYLGzL69VQWBvLgr67yQNTM5fv8A5XNkOiBFf7f/AB39B6EaJJpNT1fz/wDx378t+uon2SSwidU+LoTJ2EUIRLawUVJ7eCKbVbHw+iZsETvvMEajVbffQIzAHzVvVummR8DHDjGe47lle46Lml2BmkRGh6D35JVJDuLKmnfAH1K7p3z3tQeu7qjG3HSAaDTbIEHI+euoRWz+x7O0NoqNApM+BuZFRwzkz+EQOMnkFtpiu0MGzl39k0V6vxkfw2ncCPjI4ndyUd82guaTzKjr3gap3ollj7RzWEGJE9N6EhSO4bJgY6qfifLWdNHO8Tl0lQbV0MdAjUwR6fvCist+k2l1N/dzhoGgAyDR0Ctb6YOzPgZ8kPgxHnez1o7OnVtDh8IwsnTEdNOcH9KK2Upl1SSZkySdTzVTeNXIUmZMZPi6c3ewz4Jg2WpQQnk6RkezX2iWuWspA6mT+kfuUidiRuTHtdaMVrcPyho8SMR9woLLSB1WJ6xN12ZU2euWDIxKv9k6rW1DUdq2I84WrTdVMtECHE7le0tiqTdHv3bwp5JxlGurKqMsck2OReHCW5yBPySVtFYeyrExAfmOu8JvsVnwNDRMDjv5krjaK6xWpZajMeC5MK8boMj2doSrISHCBnIhejbY2TtrCDMupYSd+ThB9QEhXTaexqteW4sJkg7+IXp9zGlWa8MJNOq2IOrDHw8+IVsrppk6PBLblUA8/NSsGaL2nsHY2hzTucf2QlKF1LlJiLssrM+I3q3s1dw1iN0Qqez1AM0cLWDv00yyngpyVlk6J9orV/AdzLZ555geSUaVbkmO+7VjoO01bvlLdOmmxKkJPlljQrcAim25yDo00Y2znktYIZ/uwjXf09F1SpgEt1A0PXTXmurNl8UDT/vr+6JtAbA0k6eek6rlOk7uu6zVdGgElx5A6DnuR97sLoZTEMDQABoBwV5YLKyjSDD8RzfzJ49FFeFMy1tMa5Rl6q0VRzuVsX7vuojWCSdFZCsGAkGGtBxO/M4ZANHAGSjXsbQpnEcyO8d5/pHLdzSbfN5uquwjJg0AyTGVYu3jaJr9oPzSPNONrtE0DPDnwSbaaRxAcwmq3mKOeS19GHntfOo7/Uf3TfstR/7S/bLKG1ndGHzptKtLuvOKdYtyDKNQjqWloPm4FE+UCFes91avUcC3vvcc50Jy3cIVi2z4NT46Lm7LidVb3AHFs92YOWHTnmVL9wLg6mSWubufLSI48v8AG8ha6aoIycWas9UPxw4DBGomZXVn2jfZ6mE95pAMHmNxQN2NZDg0yJkzk5wAzkbs93+VW3iDi+uJyW+OPRssjfZ61dl+0qgGF4kjNpIDgmGyAFeBUK8jWCN6u7p20tFnIAdiaPwuzH+PBc0vjv0zVND1tTcfZv7Ro7jzu3HeFmzd5GhUDhpo4cf8oB/2ldrTLKlJpDhuJ8xKrrFeYcZad6EpONSQyRdfabs0XubaqRlj9T+V3PqvPTd75ycvW7gvNr2mjVzpVBhI4cxzSntDsw+zVS05tObTuI1EKmOeqoRxViu2zVmiSWkdY+SLZd9pIHdBEcQjQyGkHipaLOJMcEzmaoFNeFmrMb32ENkZ7syoaDFf31/Jd1b495L9Jq2LtGSjQfZ9ePkixP1CEojgim0fqUraQ0UWlC3zxjhpP1mri4qYdWxn4WDGQTOcw0eeapaFMZTJJGUZAZZ/XNX1hoE0xTb8VV4aDwa2ZJ5CXFTRSfRdULZM1nmASQ3iefQKxdb8FLG4QXDTeBulU4pipUDR/KpDfwGgPMn5lV18XrjfAOSoSSOLwtpe4kzy+vNVNY5KSo/NR1gkbKpFe0TUb1CYb2+AN6KksNOao6q7vUZN6qjZFrkXNrLJhrgDQ0qR/wBsf8VA2j2dhtT+IpUx+qs0n/6q/wBr6PfoHc6gz0c4H3Cr9oKGG7Y/PWYPBrKjveEidpG0A7EXmG1mg6O7viYifQL011jpfE9rcWgJaCdZGvA5rxC7XFr8uP0V75d1Flos7HnPE0HLLMjP1lZmVMyuExAfs4KVudhaDQrscCPyuLS4YY0jATOUA80sX1s05kxmJjPqPmvQdotkMppV39piFSmH4fibq1r2xGIEjPgN0qlvatTqswh+EgQ5rxgIOhGXOfNNCbEo8zpUyCQVp2eW9XFrs8vnjr/qBIJ8YDv1ISvYDMhdGxujrgDZVMKWyXiWPB3bx4rdWxuGcIR7YK1UxGmj0S67wkAg80+3PbmWqn93rfpdvbwheMXBbsJDD4H5L0e4Dj0yqDNvON3iuTLGi17Kwe9bgdRqOaRpoePNBdiBoF6RXs4tdnDwO+0Z8cvmk232QtJn5qCyDoXL3ZFB3GW+hGcqhY3gmO+G/wAFwPKPMKjsdPIcl0439eRcnfBY3bYi4YjoPVW9O8ywBuJ4jcCI8JXDBhpta0ZwJ6lRm7CdXEHoFySns7Z6uLGoQSO7sqNiRmTPgOnQlMl20i1ocdRTAHN1Qkn/AGpPsNyPABbWI8Aekee9elWazCnSa47g0jwa0AnpBK6UjzJtlTetfsKWH8bs3eO5Kpqb96Ova29pUJOgVTWqd4BMKgmmVLUXFFduzKk2VRq6af8AFVtetLIcUHdNLvkqxvHRVsnXIJtS2aVjd/Q9v9rgR7qm25cW2OyN/M6o/wAgwD3KZL8p4rBZ3/kqvH9zAf8AiqPb+lNCx/6Kh/3NSRfQCJZagJXsH2eXvNDsz+A5dHSR8/NeO1LPhKadkb47GoCdD3T55FUyxvkIvhxPTtqrOX0CWzLe8CJnLP8AdeXX/XbUc2o2JeO9xDgYMjnkfEr1uhaRUZuII1Xlm0NAtL2D8LyR0MyJ5g+gU8L9E5IX6lPCBwn3H/5CnaZChrjEzmFHQtOStNWVwy14DQwFBW272kEgZwiBVhTAyFJSaZ1yjGaoXKDtOIPsE97L3xIa4ZPafFJAp4ahHAlH2C2djUDwSeI5K81sjz48Hvt31g1zKzP5dWMQGjX7/NR7SXN+NoyPoVQbI300js3GadUDwO4jgnmyd5rqL83DTmNxC86UORm6Z5Nf9D+E+Nw+aDuiwdnQNd2RLm06UgHvOMF8HI4W4o1zjJPl6XAHuc12TfxHl+6W9v7W1n3agwQAS+BwHdaPUqmNtxHtOaOKVMDPylcVLW2TMFBvtJya0STAHjkmB2y4Z3S0PI1dnmd51EdIXOo2epPNGCVlXdtEvqMYc8RGu4bz5BNl71u6Wg5RAHIAKq2Tss1Cfytnzy9gUXedTN/Q+67o9HlT/ISrS/veKBtFTvIuvm9A24Q8KhhYUqkBGWds5qqs7iVfWOnkotclV0TXW2HFG25whDWcYUNabXLoGfIfJaKXAp47vcPy1Gu9CP2S59ojobY28KT/AFe39kx24Gz2NrHfHXcDHBrYPuQEm/aE/wD8iiyZLKDJ/UXO9oS4+WILNoErmzVIyXb1Aw5jqulDSXJ6hsNemKnhO7JVu2tDDWx7niB1buPhHkqrZG2YKoE65euSvtuWktpu3AkHqVKqkS9CCHZx1QFQxPUous6HoO2jLoVcxMKs1bE2N6ns1Xcqmz1YPVHxoUkol8c32RWtoFWTvHzRdKyhw+FQ29vwO5x5qcWsgfCfBY7a4HUYqTsttnrxLCaLjBGbPm1erXJforUmEkirTy6jLunz9F5Ts7cVS2Vmx/Da0guqH8McBvPLzXp1GjQpuIo4jlDnuPxc8OgzUciItq6QdbrYXmTr6BeYba1ibbn+FjAOmZ+ZXodSpB+sl51t3Um1iNzGD3TxXoyH5IP2Wp9ra6LdRik/pBd8l6dUpZnJIf2Z2T+OXnc31dl7T5r0mrRBJXFk4L5ZW6FLZfu0XO4nfwA/yg7RXzceUIuwjBZW8xi/uS+60SX9P3XelRB9spnu/ioa9R/EXbv5g6rVpYX1Vg3oIuuhxV+1sNQN32drYkyjLxrNY2XGJ0G9JryPfANWtPBW+yFydrVD3iQCka1366e4wndkJjqePJOext9v7IYhmTDREeJAWZE0uCe18E+3bXvtjGjJgY0MjT4ji8Zy8BxSDtpUJvCqPyCmz+ym0H1le0WjsS1rqjAXtJLRmCCTJSvfn2aUq7n1qdRzKzyXEVCC1xJk56t9VPHkS7BnlLwhJzTpb9iDScWvtFAOiYBquidJIZkqY7IVC6e1ogccTzPOAyVeOWC7ZTxzlykbuZ8VGmd49V6a+yNrUocA4ZZbplJFiuWlSaC5z6h/pim3zMk+icbovGkWBkuY4ZBrzIM6Q8AeqjkzRfQ8vjzXNCBtjcgoVQWiGPkjeAZzS7UZMjj8l6rthdn3iiBTGJ9N2bW5kTlmNQqG6vs8c8h1Z2AD8LIc48i7NrfDF0VoZU42c+rT6PPKNmc5wa1rnOJgNaC5xPAAZlO907D1S2bQ5tADUEY3jq1pAb0c4HMZJ9sFyU6AijTayRBIEOd/qee87xMcAF559pF7v7fsGuIawNc4DIFzhOfGARE8SUbvI6jwNWiuwq8NjQ6mewrNfEGHYW6ZwXNe4N/UAOJSv2by4NdNNoMOc4REajPU7o49EDYL5qUpwPLZEdPPJb+9PqExie46nNxz5lUhBx7diSybDW3axlFnZ0sXBsZN5yTDjJzJjcqa2bY2kkFtYtDc4ZDGjqG6jqSoGXM851O7vgeO/d0TJdeztBmF7gXmAe8ZAPQAA+MpqSJDjYLwNSlTe4QXMa4jgS0EjzJSrtlZya9N2cFsDqHH9wrkXgJ1WXkwVqYG8GWngefXRT9l4NcF1sJZQyz497nnyAAHrKdDUS/ctnDLOxnBWxrtGRK4pK2Ep3JsXrwbhp4QPha0a8BEpTs+ruY+aare6WvPOPr63pbsjBicTuHuV2MI9FXRs2KrppmpeyIcY3qxoWQAOOWZjwA+ZQN43rSs/wAR7x0AzMcYSNv8UOknywqz4aTcTs3bh8yl+8nVK5L3khugAyLuQ4D1K1ZrzNoc5+YY3IA7yd53eG5G1KjQMxiO4Tl5J4xa7Ek0+Eaum62y0kYidBo0AchmQEytYdRlw+UIS6LIQ3tH/E4Zf0t3ADnCtWQklNDRgdNtT5Eu3KO99oOwpl5zOTWDi46eG/wXRgCSvPNp78FS0AT3KZjqd59gljHcZpR5Yw0qRdm4kuJkneSdSVO2gQOKo7Be4I1mVaCs7DIzO7Ncs4tM9XHKLXB2CxxLT3XbicgeQnKVBXe5hj4gOM5cYQtr2ha7+G5uF/PkhXWtzG6y06jeOh4Jo42LLLH0XLNpsAp4nYwXQBmSBMAmdYOgKcbLb2kArymra2MLaph0GIJPn5q0p3/UcO63pOQVXjro4py2Z6DXvQDSAPOeQ4ry77Q7Niq9s2TIDX7wIGRy0yy8EXVt9Te7PgM/Cd3gqW8LweXEEnpPyCrii1KyGWlGihsdHE4ACTw1TtbLW2jZ202gNc/CSMhGAGSY3mWf2pVpvLT3Th6ZIgXhWmTUdPEwT5kLpmmzmRdWei+oJiG/mccDemJ2RPIZq27uBoNanMAHN59mpUbaKjjLnknnn7qXtCN6R2OkX7KDpycw/qj3AVpYaFSYwzGuEtf54CUl/wD9Oqz4XR5LsbWWkaVN+9rT6wjWTB6o9Ruu31cYpta508Wuy5zuTvSstGBjwl28yNV4DS+0K3N0rHoQCPIqX/3Htn52/wDxtUZYpv0jPr+z0m2ENpySBJkydyR762nZREMBcZkkiBpkNZVnYKFR1Oo+s/tHYwA7PJuEZAbtdAkfagS9VUbY10uCe89rqrzDO4CRBHCOaqqhc95c4kk5STJXVCjOEoqwWbFUaOcp+EGrq2XdjoBjA1oy1J4niinOGUZlbewbl1gzaOJaPVc7nZXQZ2tMAcBCmAgcF0SJ81FaKuRXDtZ2KNIotqL67Kk6Pidk36815sKZLuJ+s1bbR3iatYgaNyHzUFJgazEctwAyLjwncAvTxR0j/Tz8ktpGqdAgsGKHE59I1TJ2gpsBFQk8CBHSQqSzWPE7G92e4NEADdmVYtbGYGfHU+ZSZKZXEpR5TOLRVdVOINIO52TR5nUeC19yLvjf4MEDzOQ8ApS8rRrgJLfos0rtnVOzU2/C0eOZ6yVI5xUPafWi5xSso216N1Km4Znl/gKmtw7/AIDgrGrW5+A/wq20N7yvBUcmRs4DOalZ191Ceq3PX1VSRPK2HqCefuumnmsobYlcJ3ey47KVi5a4rTHyb7EcFrsBwXeNa7RZbDg9Gsros08XH2j5Lz/aIS/xT3TtI+6tiN580h30+X+JU4djS6ZBZ3QrK7qgBMawPDVVrRkoquNrg5m7IjxTuNmptIc7Bnqun1AKrTuacRnln8lU3VekiN/DmrOx0hUfmYjj7eq5JRpuzpTTSol/9Vsk5zmd66F/h4jSfRUNougMc9uoJlvQhDtu8IWLHXAb5Ac3c7tXYsgCZJ01OfssLC94IEMbk0H1ceZRzrPoHOkcJUjGgaBXcyKxWdUqcD6HqV2G/Q/dckKGpa2gZuB6FT7LWkSuAXLXcB6ISpeo3DPmhKt6PO8DoP3TrG2JLIi0J4keOShq2tg/FPICVS1K5OpJ6lRmvzTrGRlkZY1b14N8/wBgga9rc4ySEO6qoy4qqgkRcmwoWp3LyW3Wp3H0QUrrPimozZk7q54+gWfeHcfQKAFYXlAWECu/j6BYa7uPsh8SzEigsI+9O4rXbu4+yHxFZiKKAb7BejmsAnu8/YKstrsTpUbXwVhdmuCEqZ3ThZM1q77LJRNqKZlZV3QmjAjQg5aqRtsqN/EfdSOqCVBUEpt17EWNros7DbHOaS48s/qFMbYwauHhn/hU7dFKHBSbjdl4p1QW+8BuaT6DyH7qB94O0EBCvMyumP7qZSihHGT9m3YzqT4mFE+mBmT9eKjdRkrKlGQnU4k3CRE+ty9VF2hKK+7rDZwqeSIjxyA4Wg1GGzrX3db5EL42Bhika1EiguhRSvKkMsTYA5uazCjuwC32SXzDeFgGFawKx7ELnsAt8yM8LAIWYUa6yqJ1BPHJFiSxyQMsU33crX3cplJMXVljKxaWLzj0Ta2SsWIA0sWLEAbCwlYsQBixYsQBpbC0sQBhCxYsW2YZKwLFiwDZWisWINMhYtLEAbWLFiANuK5hYsQBuFoBYsQ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0" name="Picture 4" descr="http://www.jesus-is-savior.com/Believer's%20Corner/jesus_christ_is_lord.jpg"/>
          <p:cNvPicPr>
            <a:picLocks noChangeAspect="1" noChangeArrowheads="1"/>
          </p:cNvPicPr>
          <p:nvPr/>
        </p:nvPicPr>
        <p:blipFill>
          <a:blip r:embed="rId2" cstate="print"/>
          <a:srcRect/>
          <a:stretch>
            <a:fillRect/>
          </a:stretch>
        </p:blipFill>
        <p:spPr bwMode="auto">
          <a:xfrm>
            <a:off x="533400" y="3886200"/>
            <a:ext cx="2141575" cy="2609850"/>
          </a:xfrm>
          <a:prstGeom prst="rect">
            <a:avLst/>
          </a:prstGeom>
          <a:noFill/>
        </p:spPr>
      </p:pic>
      <p:sp>
        <p:nvSpPr>
          <p:cNvPr id="5" name="Rechthoek 4"/>
          <p:cNvSpPr/>
          <p:nvPr/>
        </p:nvSpPr>
        <p:spPr>
          <a:xfrm>
            <a:off x="3886200" y="4495800"/>
            <a:ext cx="4572000" cy="1754326"/>
          </a:xfrm>
          <a:prstGeom prst="rect">
            <a:avLst/>
          </a:prstGeom>
        </p:spPr>
        <p:txBody>
          <a:bodyPr>
            <a:spAutoFit/>
          </a:bodyPr>
          <a:lstStyle/>
          <a:p>
            <a:pPr algn="ctr"/>
            <a:r>
              <a:rPr lang="nl-NL" sz="3600" b="1" dirty="0" smtClean="0">
                <a:ln w="18000">
                  <a:solidFill>
                    <a:schemeClr val="accent2">
                      <a:satMod val="140000"/>
                    </a:schemeClr>
                  </a:solidFill>
                  <a:prstDash val="solid"/>
                  <a:miter lim="800000"/>
                </a:ln>
                <a:solidFill>
                  <a:srgbClr val="FFC000"/>
                </a:solidFill>
                <a:effectLst>
                  <a:outerShdw blurRad="38100" dist="38100" dir="2700000" algn="tl">
                    <a:srgbClr val="000000">
                      <a:alpha val="43137"/>
                    </a:srgbClr>
                  </a:outerShdw>
                </a:effectLst>
                <a:latin typeface="Batang" pitchFamily="18" charset="-127"/>
                <a:ea typeface="Batang" pitchFamily="18" charset="-127"/>
              </a:rPr>
              <a:t>Vol met beloften: </a:t>
            </a:r>
            <a:br>
              <a:rPr lang="nl-NL" sz="3600" b="1" dirty="0" smtClean="0">
                <a:ln w="18000">
                  <a:solidFill>
                    <a:schemeClr val="accent2">
                      <a:satMod val="140000"/>
                    </a:schemeClr>
                  </a:solidFill>
                  <a:prstDash val="solid"/>
                  <a:miter lim="800000"/>
                </a:ln>
                <a:solidFill>
                  <a:srgbClr val="FFC000"/>
                </a:solidFill>
                <a:effectLst>
                  <a:outerShdw blurRad="38100" dist="38100" dir="2700000" algn="tl">
                    <a:srgbClr val="000000">
                      <a:alpha val="43137"/>
                    </a:srgbClr>
                  </a:outerShdw>
                </a:effectLst>
                <a:latin typeface="Batang" pitchFamily="18" charset="-127"/>
                <a:ea typeface="Batang" pitchFamily="18" charset="-127"/>
              </a:rPr>
            </a:br>
            <a:r>
              <a:rPr lang="nl-NL" sz="3600" b="1" dirty="0" smtClean="0">
                <a:ln w="18000">
                  <a:solidFill>
                    <a:schemeClr val="accent2">
                      <a:satMod val="140000"/>
                    </a:schemeClr>
                  </a:solidFill>
                  <a:prstDash val="solid"/>
                  <a:miter lim="800000"/>
                </a:ln>
                <a:solidFill>
                  <a:srgbClr val="FFC000"/>
                </a:solidFill>
                <a:effectLst>
                  <a:outerShdw blurRad="38100" dist="38100" dir="2700000" algn="tl">
                    <a:srgbClr val="000000">
                      <a:alpha val="43137"/>
                    </a:srgbClr>
                  </a:outerShdw>
                </a:effectLst>
                <a:latin typeface="Batang" pitchFamily="18" charset="-127"/>
                <a:ea typeface="Batang" pitchFamily="18" charset="-127"/>
              </a:rPr>
              <a:t>In het laatste der dagen zal Ik!</a:t>
            </a: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2" name="Tekstvak 1"/>
          <p:cNvSpPr txBox="1"/>
          <p:nvPr/>
        </p:nvSpPr>
        <p:spPr>
          <a:xfrm>
            <a:off x="152400" y="304800"/>
            <a:ext cx="8763000" cy="62478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err="1" smtClean="0">
                <a:solidFill>
                  <a:srgbClr val="FF0000"/>
                </a:solidFill>
                <a:latin typeface="Arial Rounded MT Bold" pitchFamily="34" charset="0"/>
                <a:cs typeface="Aharoni" pitchFamily="2" charset="-79"/>
              </a:rPr>
              <a:t>Stellingen</a:t>
            </a:r>
            <a:r>
              <a:rPr lang="en-US" sz="4000" b="1" dirty="0" smtClean="0">
                <a:solidFill>
                  <a:srgbClr val="FF0000"/>
                </a:solidFill>
                <a:latin typeface="Arial Rounded MT Bold" pitchFamily="34" charset="0"/>
                <a:cs typeface="Aharoni" pitchFamily="2" charset="-79"/>
              </a:rPr>
              <a:t> </a:t>
            </a:r>
            <a:r>
              <a:rPr lang="en-US" sz="4000" b="1" dirty="0" err="1" smtClean="0">
                <a:solidFill>
                  <a:srgbClr val="FF0000"/>
                </a:solidFill>
                <a:latin typeface="Arial Rounded MT Bold" pitchFamily="34" charset="0"/>
                <a:cs typeface="Aharoni" pitchFamily="2" charset="-79"/>
              </a:rPr>
              <a:t>vooraf</a:t>
            </a:r>
            <a:r>
              <a:rPr lang="en-US" sz="4000" b="1" dirty="0" smtClean="0">
                <a:solidFill>
                  <a:srgbClr val="FF0000"/>
                </a:solidFill>
                <a:latin typeface="Arial Rounded MT Bold" pitchFamily="34" charset="0"/>
                <a:cs typeface="Aharoni" pitchFamily="2" charset="-79"/>
              </a:rPr>
              <a:t>:</a:t>
            </a:r>
          </a:p>
          <a:p>
            <a:endParaRPr lang="en-US" sz="4000" dirty="0" smtClean="0">
              <a:solidFill>
                <a:schemeClr val="tx1">
                  <a:lumMod val="95000"/>
                  <a:lumOff val="5000"/>
                </a:schemeClr>
              </a:solidFill>
              <a:latin typeface="Arial Rounded MT Bold" pitchFamily="34" charset="0"/>
              <a:cs typeface="Aharoni" pitchFamily="2" charset="-79"/>
            </a:endParaRPr>
          </a:p>
          <a:p>
            <a:pPr>
              <a:buFont typeface="Arial" pitchFamily="34" charset="0"/>
              <a:buChar char="•"/>
            </a:pPr>
            <a:r>
              <a:rPr lang="en-US" sz="4000" dirty="0" smtClean="0">
                <a:solidFill>
                  <a:schemeClr val="bg1"/>
                </a:solidFill>
                <a:latin typeface="Arial Rounded MT Bold" pitchFamily="34" charset="0"/>
                <a:cs typeface="Aharoni" pitchFamily="2" charset="-79"/>
              </a:rPr>
              <a:t> Of </a:t>
            </a:r>
            <a:r>
              <a:rPr lang="en-US" sz="4000" dirty="0" err="1" smtClean="0">
                <a:solidFill>
                  <a:schemeClr val="bg1"/>
                </a:solidFill>
                <a:latin typeface="Arial Rounded MT Bold" pitchFamily="34" charset="0"/>
                <a:cs typeface="Aharoni" pitchFamily="2" charset="-79"/>
              </a:rPr>
              <a:t>er</a:t>
            </a:r>
            <a:r>
              <a:rPr lang="en-US" sz="4000" dirty="0" smtClean="0">
                <a:solidFill>
                  <a:schemeClr val="bg1"/>
                </a:solidFill>
                <a:latin typeface="Arial Rounded MT Bold" pitchFamily="34" charset="0"/>
                <a:cs typeface="Aharoni" pitchFamily="2" charset="-79"/>
              </a:rPr>
              <a:t> </a:t>
            </a:r>
            <a:r>
              <a:rPr lang="en-US" sz="4000" dirty="0" err="1" smtClean="0">
                <a:solidFill>
                  <a:schemeClr val="bg1"/>
                </a:solidFill>
                <a:latin typeface="Arial Rounded MT Bold" pitchFamily="34" charset="0"/>
                <a:cs typeface="Aharoni" pitchFamily="2" charset="-79"/>
              </a:rPr>
              <a:t>wel</a:t>
            </a:r>
            <a:r>
              <a:rPr lang="en-US" sz="4000" dirty="0" smtClean="0">
                <a:solidFill>
                  <a:schemeClr val="bg1"/>
                </a:solidFill>
                <a:latin typeface="Arial Rounded MT Bold" pitchFamily="34" charset="0"/>
                <a:cs typeface="Aharoni" pitchFamily="2" charset="-79"/>
              </a:rPr>
              <a:t> of </a:t>
            </a:r>
            <a:r>
              <a:rPr lang="en-US" sz="4000" dirty="0" err="1" smtClean="0">
                <a:solidFill>
                  <a:schemeClr val="bg1"/>
                </a:solidFill>
                <a:latin typeface="Arial Rounded MT Bold" pitchFamily="34" charset="0"/>
                <a:cs typeface="Aharoni" pitchFamily="2" charset="-79"/>
              </a:rPr>
              <a:t>geen</a:t>
            </a:r>
            <a:r>
              <a:rPr lang="en-US" sz="4000" dirty="0" smtClean="0">
                <a:solidFill>
                  <a:schemeClr val="bg1"/>
                </a:solidFill>
                <a:latin typeface="Arial Rounded MT Bold" pitchFamily="34" charset="0"/>
                <a:cs typeface="Aharoni" pitchFamily="2" charset="-79"/>
              </a:rPr>
              <a:t> 1000-jarig </a:t>
            </a:r>
            <a:r>
              <a:rPr lang="en-US" sz="4000" dirty="0" err="1" smtClean="0">
                <a:solidFill>
                  <a:schemeClr val="bg1"/>
                </a:solidFill>
                <a:latin typeface="Arial Rounded MT Bold" pitchFamily="34" charset="0"/>
                <a:cs typeface="Aharoni" pitchFamily="2" charset="-79"/>
              </a:rPr>
              <a:t>koninkrijk</a:t>
            </a:r>
            <a:r>
              <a:rPr lang="en-US" sz="4000" dirty="0" smtClean="0">
                <a:solidFill>
                  <a:schemeClr val="bg1"/>
                </a:solidFill>
                <a:latin typeface="Arial Rounded MT Bold" pitchFamily="34" charset="0"/>
                <a:cs typeface="Aharoni" pitchFamily="2" charset="-79"/>
              </a:rPr>
              <a:t> </a:t>
            </a:r>
            <a:r>
              <a:rPr lang="en-US" sz="4000" dirty="0" err="1" smtClean="0">
                <a:solidFill>
                  <a:schemeClr val="bg1"/>
                </a:solidFill>
                <a:latin typeface="Arial Rounded MT Bold" pitchFamily="34" charset="0"/>
                <a:cs typeface="Aharoni" pitchFamily="2" charset="-79"/>
              </a:rPr>
              <a:t>komt</a:t>
            </a:r>
            <a:r>
              <a:rPr lang="en-US" sz="4000" dirty="0" smtClean="0">
                <a:solidFill>
                  <a:schemeClr val="bg1"/>
                </a:solidFill>
                <a:latin typeface="Arial Rounded MT Bold" pitchFamily="34" charset="0"/>
                <a:cs typeface="Aharoni" pitchFamily="2" charset="-79"/>
              </a:rPr>
              <a:t>, is </a:t>
            </a:r>
            <a:r>
              <a:rPr lang="en-US" sz="4000" dirty="0" err="1" smtClean="0">
                <a:solidFill>
                  <a:schemeClr val="bg1"/>
                </a:solidFill>
                <a:latin typeface="Arial Rounded MT Bold" pitchFamily="34" charset="0"/>
                <a:cs typeface="Aharoni" pitchFamily="2" charset="-79"/>
              </a:rPr>
              <a:t>niet</a:t>
            </a:r>
            <a:r>
              <a:rPr lang="en-US" sz="4000" dirty="0" smtClean="0">
                <a:solidFill>
                  <a:schemeClr val="bg1"/>
                </a:solidFill>
                <a:latin typeface="Arial Rounded MT Bold" pitchFamily="34" charset="0"/>
                <a:cs typeface="Aharoni" pitchFamily="2" charset="-79"/>
              </a:rPr>
              <a:t> </a:t>
            </a:r>
            <a:r>
              <a:rPr lang="en-US" sz="4000" dirty="0" err="1" smtClean="0">
                <a:solidFill>
                  <a:schemeClr val="bg1"/>
                </a:solidFill>
                <a:latin typeface="Arial Rounded MT Bold" pitchFamily="34" charset="0"/>
                <a:cs typeface="Aharoni" pitchFamily="2" charset="-79"/>
              </a:rPr>
              <a:t>belangrijk</a:t>
            </a:r>
            <a:r>
              <a:rPr lang="en-US" sz="4000" dirty="0" smtClean="0">
                <a:solidFill>
                  <a:schemeClr val="bg1"/>
                </a:solidFill>
                <a:latin typeface="Arial Rounded MT Bold" pitchFamily="34" charset="0"/>
                <a:cs typeface="Aharoni" pitchFamily="2" charset="-79"/>
              </a:rPr>
              <a:t>!</a:t>
            </a:r>
          </a:p>
          <a:p>
            <a:endParaRPr lang="en-US" sz="4000" dirty="0">
              <a:solidFill>
                <a:schemeClr val="bg1"/>
              </a:solidFill>
              <a:latin typeface="Arial Rounded MT Bold" pitchFamily="34" charset="0"/>
              <a:cs typeface="Aharoni" pitchFamily="2" charset="-79"/>
            </a:endParaRPr>
          </a:p>
          <a:p>
            <a:pPr>
              <a:buFont typeface="Arial" pitchFamily="34" charset="0"/>
              <a:buChar char="•"/>
            </a:pPr>
            <a:r>
              <a:rPr lang="en-US" sz="4000" dirty="0" smtClean="0">
                <a:solidFill>
                  <a:schemeClr val="bg1"/>
                </a:solidFill>
                <a:latin typeface="Arial Rounded MT Bold" pitchFamily="34" charset="0"/>
                <a:cs typeface="Aharoni" pitchFamily="2" charset="-79"/>
              </a:rPr>
              <a:t> We </a:t>
            </a:r>
            <a:r>
              <a:rPr lang="en-US" sz="4000" dirty="0" err="1" smtClean="0">
                <a:solidFill>
                  <a:schemeClr val="bg1"/>
                </a:solidFill>
                <a:latin typeface="Arial Rounded MT Bold" pitchFamily="34" charset="0"/>
                <a:cs typeface="Aharoni" pitchFamily="2" charset="-79"/>
              </a:rPr>
              <a:t>leven</a:t>
            </a:r>
            <a:r>
              <a:rPr lang="en-US" sz="4000" dirty="0" smtClean="0">
                <a:solidFill>
                  <a:schemeClr val="bg1"/>
                </a:solidFill>
                <a:latin typeface="Arial Rounded MT Bold" pitchFamily="34" charset="0"/>
                <a:cs typeface="Aharoni" pitchFamily="2" charset="-79"/>
              </a:rPr>
              <a:t> </a:t>
            </a:r>
            <a:r>
              <a:rPr lang="en-US" sz="4000" dirty="0" err="1" smtClean="0">
                <a:solidFill>
                  <a:schemeClr val="bg1"/>
                </a:solidFill>
                <a:latin typeface="Arial Rounded MT Bold" pitchFamily="34" charset="0"/>
                <a:cs typeface="Aharoni" pitchFamily="2" charset="-79"/>
              </a:rPr>
              <a:t>nú</a:t>
            </a:r>
            <a:r>
              <a:rPr lang="en-US" sz="4000" dirty="0" smtClean="0">
                <a:solidFill>
                  <a:schemeClr val="bg1"/>
                </a:solidFill>
                <a:latin typeface="Arial Rounded MT Bold" pitchFamily="34" charset="0"/>
                <a:cs typeface="Aharoni" pitchFamily="2" charset="-79"/>
              </a:rPr>
              <a:t> in het 1000-jarig </a:t>
            </a:r>
            <a:r>
              <a:rPr lang="en-US" sz="4000" dirty="0" err="1" smtClean="0">
                <a:solidFill>
                  <a:schemeClr val="bg1"/>
                </a:solidFill>
                <a:latin typeface="Arial Rounded MT Bold" pitchFamily="34" charset="0"/>
                <a:cs typeface="Aharoni" pitchFamily="2" charset="-79"/>
              </a:rPr>
              <a:t>vrederijk</a:t>
            </a:r>
            <a:r>
              <a:rPr lang="en-US" sz="4000" dirty="0" smtClean="0">
                <a:solidFill>
                  <a:schemeClr val="bg1"/>
                </a:solidFill>
                <a:latin typeface="Arial Rounded MT Bold" pitchFamily="34" charset="0"/>
                <a:cs typeface="Aharoni" pitchFamily="2" charset="-79"/>
              </a:rPr>
              <a:t>.</a:t>
            </a:r>
          </a:p>
          <a:p>
            <a:pPr>
              <a:buFont typeface="Arial" pitchFamily="34" charset="0"/>
              <a:buChar char="•"/>
            </a:pPr>
            <a:endParaRPr lang="en-US" sz="4000" dirty="0">
              <a:solidFill>
                <a:schemeClr val="bg1"/>
              </a:solidFill>
              <a:latin typeface="Arial Rounded MT Bold" pitchFamily="34" charset="0"/>
              <a:cs typeface="Aharoni" pitchFamily="2" charset="-79"/>
            </a:endParaRPr>
          </a:p>
          <a:p>
            <a:pPr>
              <a:buFont typeface="Arial" pitchFamily="34" charset="0"/>
              <a:buChar char="•"/>
            </a:pPr>
            <a:r>
              <a:rPr lang="en-US" sz="4000" dirty="0" smtClean="0">
                <a:solidFill>
                  <a:schemeClr val="bg1"/>
                </a:solidFill>
                <a:latin typeface="Arial Rounded MT Bold" pitchFamily="34" charset="0"/>
                <a:cs typeface="Aharoni" pitchFamily="2" charset="-79"/>
              </a:rPr>
              <a:t>Het </a:t>
            </a:r>
            <a:r>
              <a:rPr lang="en-US" sz="4000" dirty="0" err="1" smtClean="0">
                <a:solidFill>
                  <a:schemeClr val="bg1"/>
                </a:solidFill>
                <a:latin typeface="Arial Rounded MT Bold" pitchFamily="34" charset="0"/>
                <a:cs typeface="Aharoni" pitchFamily="2" charset="-79"/>
              </a:rPr>
              <a:t>vrederijk</a:t>
            </a:r>
            <a:r>
              <a:rPr lang="en-US" sz="4000" dirty="0" smtClean="0">
                <a:solidFill>
                  <a:schemeClr val="bg1"/>
                </a:solidFill>
                <a:latin typeface="Arial Rounded MT Bold" pitchFamily="34" charset="0"/>
                <a:cs typeface="Aharoni" pitchFamily="2" charset="-79"/>
              </a:rPr>
              <a:t> is </a:t>
            </a:r>
            <a:r>
              <a:rPr lang="en-US" sz="4000" dirty="0" err="1" smtClean="0">
                <a:solidFill>
                  <a:schemeClr val="bg1"/>
                </a:solidFill>
                <a:latin typeface="Arial Rounded MT Bold" pitchFamily="34" charset="0"/>
                <a:cs typeface="Aharoni" pitchFamily="2" charset="-79"/>
              </a:rPr>
              <a:t>gewoon</a:t>
            </a:r>
            <a:r>
              <a:rPr lang="en-US" sz="4000" dirty="0" smtClean="0">
                <a:solidFill>
                  <a:schemeClr val="bg1"/>
                </a:solidFill>
                <a:latin typeface="Arial Rounded MT Bold" pitchFamily="34" charset="0"/>
                <a:cs typeface="Aharoni" pitchFamily="2" charset="-79"/>
              </a:rPr>
              <a:t> de </a:t>
            </a:r>
            <a:r>
              <a:rPr lang="en-US" sz="4000" dirty="0" err="1" smtClean="0">
                <a:solidFill>
                  <a:schemeClr val="bg1"/>
                </a:solidFill>
                <a:latin typeface="Arial Rounded MT Bold" pitchFamily="34" charset="0"/>
                <a:cs typeface="Aharoni" pitchFamily="2" charset="-79"/>
              </a:rPr>
              <a:t>hemel</a:t>
            </a:r>
            <a:r>
              <a:rPr lang="en-US" sz="4000" dirty="0" smtClean="0">
                <a:solidFill>
                  <a:schemeClr val="bg1"/>
                </a:solidFill>
                <a:latin typeface="Arial Rounded MT Bold" pitchFamily="34" charset="0"/>
                <a:cs typeface="Aharoni" pitchFamily="2" charset="-79"/>
              </a:rPr>
              <a:t>.</a:t>
            </a:r>
          </a:p>
          <a:p>
            <a:r>
              <a:rPr lang="en-US" sz="4000" dirty="0" smtClean="0">
                <a:solidFill>
                  <a:schemeClr val="tx1">
                    <a:lumMod val="95000"/>
                    <a:lumOff val="5000"/>
                  </a:schemeClr>
                </a:solidFill>
                <a:latin typeface="Arial Rounded MT Bold" pitchFamily="34" charset="0"/>
                <a:cs typeface="Aharoni" pitchFamily="2" charset="-79"/>
              </a:rPr>
              <a:t> </a:t>
            </a:r>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2" name="Tekstvak 1"/>
          <p:cNvSpPr txBox="1"/>
          <p:nvPr/>
        </p:nvSpPr>
        <p:spPr>
          <a:xfrm>
            <a:off x="228600" y="1447086"/>
            <a:ext cx="6629400"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err="1" smtClean="0"/>
              <a:t>Jesaja</a:t>
            </a:r>
            <a:r>
              <a:rPr lang="en-US" b="1" u="sng" dirty="0" smtClean="0"/>
              <a:t> 2:1 </a:t>
            </a:r>
            <a:r>
              <a:rPr lang="nl-NL" dirty="0" smtClean="0"/>
              <a:t>Het </a:t>
            </a:r>
            <a:r>
              <a:rPr lang="nl-NL" dirty="0"/>
              <a:t>woord dat </a:t>
            </a:r>
            <a:r>
              <a:rPr lang="nl-NL" dirty="0" err="1"/>
              <a:t>Jesaja</a:t>
            </a:r>
            <a:r>
              <a:rPr lang="nl-NL" dirty="0"/>
              <a:t>, de zoon van </a:t>
            </a:r>
            <a:r>
              <a:rPr lang="nl-NL" dirty="0" err="1"/>
              <a:t>Amoz</a:t>
            </a:r>
            <a:r>
              <a:rPr lang="nl-NL" dirty="0"/>
              <a:t>, </a:t>
            </a:r>
            <a:r>
              <a:rPr lang="nl-NL" dirty="0">
                <a:solidFill>
                  <a:srgbClr val="FF0000"/>
                </a:solidFill>
              </a:rPr>
              <a:t>gezien heeft over Juda en </a:t>
            </a:r>
            <a:r>
              <a:rPr lang="nl-NL" dirty="0" smtClean="0">
                <a:solidFill>
                  <a:srgbClr val="FF0000"/>
                </a:solidFill>
              </a:rPr>
              <a:t>Jeruzalem. </a:t>
            </a:r>
          </a:p>
          <a:p>
            <a:r>
              <a:rPr lang="nl-NL" dirty="0" smtClean="0"/>
              <a:t>2</a:t>
            </a:r>
            <a:r>
              <a:rPr lang="nl-NL" dirty="0"/>
              <a:t> Het zal </a:t>
            </a:r>
            <a:r>
              <a:rPr lang="nl-NL" dirty="0">
                <a:solidFill>
                  <a:srgbClr val="FF0000"/>
                </a:solidFill>
              </a:rPr>
              <a:t>in het laatste der dagen </a:t>
            </a:r>
            <a:r>
              <a:rPr lang="nl-NL" dirty="0" smtClean="0"/>
              <a:t>geschieden dat</a:t>
            </a:r>
            <a:r>
              <a:rPr lang="nl-NL" dirty="0"/>
              <a:t> de berg van het huis van de HEERE </a:t>
            </a:r>
            <a:r>
              <a:rPr lang="nl-NL" dirty="0" smtClean="0">
                <a:solidFill>
                  <a:srgbClr val="FF0000"/>
                </a:solidFill>
              </a:rPr>
              <a:t>(tempel) </a:t>
            </a:r>
            <a:r>
              <a:rPr lang="nl-NL" dirty="0" smtClean="0"/>
              <a:t>vast </a:t>
            </a:r>
            <a:r>
              <a:rPr lang="nl-NL" dirty="0"/>
              <a:t>zal </a:t>
            </a:r>
            <a:r>
              <a:rPr lang="nl-NL" dirty="0" smtClean="0"/>
              <a:t>staan als </a:t>
            </a:r>
            <a:r>
              <a:rPr lang="nl-NL" dirty="0"/>
              <a:t>de hoogste van de </a:t>
            </a:r>
            <a:r>
              <a:rPr lang="nl-NL" dirty="0" smtClean="0"/>
              <a:t>bergen, en </a:t>
            </a:r>
            <a:r>
              <a:rPr lang="nl-NL" dirty="0"/>
              <a:t>dat hij verheven zal worden boven de </a:t>
            </a:r>
            <a:r>
              <a:rPr lang="nl-NL" dirty="0" smtClean="0"/>
              <a:t>heuvels, </a:t>
            </a:r>
            <a:r>
              <a:rPr lang="nl-NL" dirty="0" smtClean="0">
                <a:solidFill>
                  <a:srgbClr val="FF0000"/>
                </a:solidFill>
              </a:rPr>
              <a:t>en </a:t>
            </a:r>
            <a:r>
              <a:rPr lang="nl-NL" dirty="0">
                <a:solidFill>
                  <a:srgbClr val="FF0000"/>
                </a:solidFill>
              </a:rPr>
              <a:t>dat alle </a:t>
            </a:r>
            <a:r>
              <a:rPr lang="nl-NL" dirty="0" err="1">
                <a:solidFill>
                  <a:srgbClr val="FF0000"/>
                </a:solidFill>
              </a:rPr>
              <a:t>heidenvolken</a:t>
            </a:r>
            <a:r>
              <a:rPr lang="nl-NL" dirty="0">
                <a:solidFill>
                  <a:srgbClr val="FF0000"/>
                </a:solidFill>
              </a:rPr>
              <a:t> ernaartoe zullen stromen.</a:t>
            </a:r>
          </a:p>
          <a:p>
            <a:r>
              <a:rPr lang="nl-NL" dirty="0"/>
              <a:t>3 Vele volken zullen gaan en </a:t>
            </a:r>
            <a:r>
              <a:rPr lang="nl-NL" dirty="0" smtClean="0"/>
              <a:t>zeggen: Kom</a:t>
            </a:r>
            <a:r>
              <a:rPr lang="nl-NL" dirty="0"/>
              <a:t>, laten wij opgaan naar de berg van de </a:t>
            </a:r>
            <a:r>
              <a:rPr lang="nl-NL" dirty="0" smtClean="0"/>
              <a:t>HEERE, naar </a:t>
            </a:r>
            <a:r>
              <a:rPr lang="nl-NL" dirty="0"/>
              <a:t>het huis van de God van </a:t>
            </a:r>
            <a:r>
              <a:rPr lang="nl-NL" dirty="0" err="1" smtClean="0"/>
              <a:t>Jakob</a:t>
            </a:r>
            <a:r>
              <a:rPr lang="nl-NL" dirty="0" smtClean="0"/>
              <a:t>; </a:t>
            </a:r>
            <a:r>
              <a:rPr lang="nl-NL" dirty="0" smtClean="0">
                <a:solidFill>
                  <a:srgbClr val="FF0000"/>
                </a:solidFill>
              </a:rPr>
              <a:t>dan </a:t>
            </a:r>
            <a:r>
              <a:rPr lang="nl-NL" dirty="0">
                <a:solidFill>
                  <a:srgbClr val="FF0000"/>
                </a:solidFill>
              </a:rPr>
              <a:t>zal Hij ons onderwijzen</a:t>
            </a:r>
            <a:r>
              <a:rPr lang="nl-NL" dirty="0"/>
              <a:t> aangaande Zijn </a:t>
            </a:r>
            <a:r>
              <a:rPr lang="nl-NL" dirty="0" smtClean="0"/>
              <a:t>wegen, en </a:t>
            </a:r>
            <a:r>
              <a:rPr lang="nl-NL" dirty="0"/>
              <a:t>zullen wij Zijn paden </a:t>
            </a:r>
            <a:r>
              <a:rPr lang="nl-NL" dirty="0" smtClean="0"/>
              <a:t>bewandelen. </a:t>
            </a:r>
            <a:r>
              <a:rPr lang="nl-NL" dirty="0" smtClean="0">
                <a:solidFill>
                  <a:srgbClr val="FF0000"/>
                </a:solidFill>
              </a:rPr>
              <a:t>Want</a:t>
            </a:r>
            <a:r>
              <a:rPr lang="nl-NL" dirty="0">
                <a:solidFill>
                  <a:srgbClr val="FF0000"/>
                </a:solidFill>
              </a:rPr>
              <a:t>  uit Sion zal de wet </a:t>
            </a:r>
            <a:r>
              <a:rPr lang="nl-NL" dirty="0" smtClean="0">
                <a:solidFill>
                  <a:srgbClr val="FF0000"/>
                </a:solidFill>
              </a:rPr>
              <a:t>uitgaan, </a:t>
            </a:r>
            <a:r>
              <a:rPr lang="nl-NL" dirty="0" smtClean="0"/>
              <a:t>en </a:t>
            </a:r>
            <a:r>
              <a:rPr lang="nl-NL" dirty="0"/>
              <a:t>het woord van de HEERE uit Jeruzalem.</a:t>
            </a:r>
          </a:p>
          <a:p>
            <a:endParaRPr lang="nl-NL" dirty="0" smtClean="0"/>
          </a:p>
          <a:p>
            <a:r>
              <a:rPr lang="nl-NL" dirty="0" smtClean="0"/>
              <a:t>4</a:t>
            </a:r>
            <a:r>
              <a:rPr lang="nl-NL" dirty="0"/>
              <a:t> </a:t>
            </a:r>
            <a:r>
              <a:rPr lang="nl-NL" dirty="0">
                <a:solidFill>
                  <a:srgbClr val="FF0000"/>
                </a:solidFill>
              </a:rPr>
              <a:t>Hij zal oordelen</a:t>
            </a:r>
            <a:r>
              <a:rPr lang="nl-NL" dirty="0"/>
              <a:t> tussen de </a:t>
            </a:r>
            <a:r>
              <a:rPr lang="nl-NL" dirty="0" err="1" smtClean="0"/>
              <a:t>heidenvolken</a:t>
            </a:r>
            <a:r>
              <a:rPr lang="nl-NL" dirty="0" smtClean="0"/>
              <a:t> en </a:t>
            </a:r>
            <a:r>
              <a:rPr lang="nl-NL" dirty="0"/>
              <a:t>veel volken </a:t>
            </a:r>
            <a:r>
              <a:rPr lang="nl-NL" dirty="0" smtClean="0"/>
              <a:t>vonnissen. </a:t>
            </a:r>
            <a:r>
              <a:rPr lang="nl-NL" dirty="0" smtClean="0">
                <a:solidFill>
                  <a:srgbClr val="FF0000"/>
                </a:solidFill>
              </a:rPr>
              <a:t>En </a:t>
            </a:r>
            <a:r>
              <a:rPr lang="nl-NL" dirty="0">
                <a:solidFill>
                  <a:srgbClr val="FF0000"/>
                </a:solidFill>
              </a:rPr>
              <a:t>zij zullen hun </a:t>
            </a:r>
            <a:r>
              <a:rPr lang="nl-NL" dirty="0" smtClean="0">
                <a:solidFill>
                  <a:srgbClr val="FF0000"/>
                </a:solidFill>
              </a:rPr>
              <a:t>zwaarden </a:t>
            </a:r>
            <a:r>
              <a:rPr lang="nl-NL" dirty="0">
                <a:solidFill>
                  <a:srgbClr val="FF0000"/>
                </a:solidFill>
              </a:rPr>
              <a:t>omsmeden tot </a:t>
            </a:r>
            <a:r>
              <a:rPr lang="nl-NL" dirty="0" smtClean="0">
                <a:solidFill>
                  <a:srgbClr val="FF0000"/>
                </a:solidFill>
              </a:rPr>
              <a:t>ploegscharen en </a:t>
            </a:r>
            <a:r>
              <a:rPr lang="nl-NL" dirty="0">
                <a:solidFill>
                  <a:srgbClr val="FF0000"/>
                </a:solidFill>
              </a:rPr>
              <a:t>hun speren tot </a:t>
            </a:r>
            <a:r>
              <a:rPr lang="nl-NL" dirty="0" smtClean="0">
                <a:solidFill>
                  <a:srgbClr val="FF0000"/>
                </a:solidFill>
              </a:rPr>
              <a:t>snoeimessen. Geen </a:t>
            </a:r>
            <a:r>
              <a:rPr lang="nl-NL" dirty="0">
                <a:solidFill>
                  <a:srgbClr val="FF0000"/>
                </a:solidFill>
              </a:rPr>
              <a:t>volk zal tegen een </a:t>
            </a:r>
            <a:r>
              <a:rPr lang="nl-NL" i="1" dirty="0">
                <a:solidFill>
                  <a:srgbClr val="FF0000"/>
                </a:solidFill>
              </a:rPr>
              <a:t>ander</a:t>
            </a:r>
            <a:r>
              <a:rPr lang="nl-NL" dirty="0">
                <a:solidFill>
                  <a:srgbClr val="FF0000"/>
                </a:solidFill>
              </a:rPr>
              <a:t> volk het zwaard </a:t>
            </a:r>
            <a:r>
              <a:rPr lang="nl-NL" dirty="0" smtClean="0">
                <a:solidFill>
                  <a:srgbClr val="FF0000"/>
                </a:solidFill>
              </a:rPr>
              <a:t>opheffen. Oorlog</a:t>
            </a:r>
            <a:r>
              <a:rPr lang="nl-NL" dirty="0">
                <a:solidFill>
                  <a:srgbClr val="FF0000"/>
                </a:solidFill>
              </a:rPr>
              <a:t> </a:t>
            </a:r>
            <a:r>
              <a:rPr lang="nl-NL" i="1" dirty="0">
                <a:solidFill>
                  <a:srgbClr val="FF0000"/>
                </a:solidFill>
              </a:rPr>
              <a:t>voeren</a:t>
            </a:r>
            <a:r>
              <a:rPr lang="nl-NL" dirty="0">
                <a:solidFill>
                  <a:srgbClr val="FF0000"/>
                </a:solidFill>
              </a:rPr>
              <a:t> zullen zij niet meer leren</a:t>
            </a:r>
            <a:r>
              <a:rPr lang="nl-NL" dirty="0" smtClean="0">
                <a:solidFill>
                  <a:srgbClr val="FF0000"/>
                </a:solidFill>
              </a:rPr>
              <a:t>.</a:t>
            </a:r>
            <a:endParaRPr lang="en-US" dirty="0"/>
          </a:p>
        </p:txBody>
      </p:sp>
      <p:pic>
        <p:nvPicPr>
          <p:cNvPr id="11266" name="Picture 2" descr="http://mveldsema.files.wordpress.com/2010/12/van-zwaarden-naar-ploegscharen22.jpg"/>
          <p:cNvPicPr>
            <a:picLocks noChangeAspect="1" noChangeArrowheads="1"/>
          </p:cNvPicPr>
          <p:nvPr/>
        </p:nvPicPr>
        <p:blipFill>
          <a:blip r:embed="rId3" cstate="print"/>
          <a:srcRect/>
          <a:stretch>
            <a:fillRect/>
          </a:stretch>
        </p:blipFill>
        <p:spPr bwMode="auto">
          <a:xfrm rot="16200000">
            <a:off x="6680200" y="2616200"/>
            <a:ext cx="2641600" cy="19812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94.100.118.34/903600001-903650000/903601901-903602000/903601989_5_ooiq.jpeg"/>
          <p:cNvPicPr>
            <a:picLocks noChangeAspect="1" noChangeArrowheads="1"/>
          </p:cNvPicPr>
          <p:nvPr/>
        </p:nvPicPr>
        <p:blipFill>
          <a:blip r:embed="rId2" cstate="print"/>
          <a:srcRect r="15621" b="5263"/>
          <a:stretch>
            <a:fillRect/>
          </a:stretch>
        </p:blipFill>
        <p:spPr bwMode="auto">
          <a:xfrm>
            <a:off x="0" y="0"/>
            <a:ext cx="9144000" cy="6858000"/>
          </a:xfrm>
          <a:prstGeom prst="rect">
            <a:avLst/>
          </a:prstGeom>
          <a:noFill/>
        </p:spPr>
      </p:pic>
      <p:sp>
        <p:nvSpPr>
          <p:cNvPr id="37889" name="Rectangle 1"/>
          <p:cNvSpPr>
            <a:spLocks noChangeArrowheads="1"/>
          </p:cNvSpPr>
          <p:nvPr/>
        </p:nvSpPr>
        <p:spPr bwMode="auto">
          <a:xfrm>
            <a:off x="381000" y="990600"/>
            <a:ext cx="8382000" cy="50821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63480" rIns="91440" bIns="317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0099"/>
                </a:solidFill>
                <a:effectLst/>
                <a:cs typeface="Arial" pitchFamily="34" charset="0"/>
              </a:rPr>
              <a:t>Jesaja</a:t>
            </a:r>
            <a:r>
              <a:rPr kumimoji="0" lang="en-US" b="1" i="0" u="none" strike="noStrike" cap="none" normalizeH="0" baseline="0" dirty="0" smtClean="0">
                <a:ln>
                  <a:noFill/>
                </a:ln>
                <a:solidFill>
                  <a:srgbClr val="000099"/>
                </a:solidFill>
                <a:effectLst/>
                <a:cs typeface="Arial" pitchFamily="34" charset="0"/>
              </a:rPr>
              <a:t> 11</a:t>
            </a:r>
            <a:br>
              <a:rPr kumimoji="0" lang="en-US" b="1" i="0" u="none" strike="noStrike" cap="none" normalizeH="0" baseline="0" dirty="0" smtClean="0">
                <a:ln>
                  <a:noFill/>
                </a:ln>
                <a:solidFill>
                  <a:srgbClr val="000099"/>
                </a:solidFill>
                <a:effectLst/>
                <a:cs typeface="Arial" pitchFamily="34" charset="0"/>
              </a:rPr>
            </a:br>
            <a:r>
              <a:rPr kumimoji="0" lang="en-US" b="1" i="0" u="none" strike="noStrike" cap="none" normalizeH="0" baseline="0" dirty="0" smtClean="0">
                <a:ln>
                  <a:noFill/>
                </a:ln>
                <a:solidFill>
                  <a:srgbClr val="000099"/>
                </a:solidFill>
                <a:effectLst/>
                <a:cs typeface="Arial" pitchFamily="34" charset="0"/>
              </a:rPr>
              <a:t>De </a:t>
            </a:r>
            <a:r>
              <a:rPr kumimoji="0" lang="en-US" b="1" i="0" u="none" strike="noStrike" cap="none" normalizeH="0" baseline="0" dirty="0" err="1" smtClean="0">
                <a:ln>
                  <a:noFill/>
                </a:ln>
                <a:solidFill>
                  <a:srgbClr val="000099"/>
                </a:solidFill>
                <a:effectLst/>
                <a:cs typeface="Arial" pitchFamily="34" charset="0"/>
              </a:rPr>
              <a:t>Messias</a:t>
            </a:r>
            <a:r>
              <a:rPr kumimoji="0" lang="en-US" b="1" i="0" u="none" strike="noStrike" cap="none" normalizeH="0" baseline="0" dirty="0" smtClean="0">
                <a:ln>
                  <a:noFill/>
                </a:ln>
                <a:solidFill>
                  <a:srgbClr val="000099"/>
                </a:solidFill>
                <a:effectLst/>
                <a:cs typeface="Arial" pitchFamily="34" charset="0"/>
              </a:rPr>
              <a:t> en </a:t>
            </a:r>
            <a:r>
              <a:rPr kumimoji="0" lang="en-US" b="1" i="0" u="none" strike="noStrike" cap="none" normalizeH="0" baseline="0" dirty="0" err="1" smtClean="0">
                <a:ln>
                  <a:noFill/>
                </a:ln>
                <a:solidFill>
                  <a:srgbClr val="000099"/>
                </a:solidFill>
                <a:effectLst/>
                <a:cs typeface="Arial" pitchFamily="34" charset="0"/>
              </a:rPr>
              <a:t>Zijn</a:t>
            </a:r>
            <a:r>
              <a:rPr kumimoji="0" lang="en-US" b="1" i="0" u="none" strike="noStrike" cap="none" normalizeH="0" baseline="0" dirty="0" smtClean="0">
                <a:ln>
                  <a:noFill/>
                </a:ln>
                <a:solidFill>
                  <a:srgbClr val="000099"/>
                </a:solidFill>
                <a:effectLst/>
                <a:cs typeface="Arial" pitchFamily="34" charset="0"/>
              </a:rPr>
              <a:t> </a:t>
            </a:r>
            <a:r>
              <a:rPr kumimoji="0" lang="en-US" b="1" i="0" u="none" strike="noStrike" cap="none" normalizeH="0" baseline="0" dirty="0" err="1" smtClean="0">
                <a:ln>
                  <a:noFill/>
                </a:ln>
                <a:solidFill>
                  <a:srgbClr val="000099"/>
                </a:solidFill>
                <a:effectLst/>
                <a:cs typeface="Arial" pitchFamily="34" charset="0"/>
              </a:rPr>
              <a:t>vrederijk</a:t>
            </a:r>
            <a:endParaRPr kumimoji="0" lang="en-US" b="1" i="0" u="none" strike="noStrike" cap="none" normalizeH="0" baseline="0" dirty="0" smtClean="0">
              <a:ln>
                <a:noFill/>
              </a:ln>
              <a:solidFill>
                <a:srgbClr val="00009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4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aarde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slaan</a:t>
            </a:r>
            <a:r>
              <a:rPr kumimoji="0" lang="en-US" b="0" i="0" u="none" strike="noStrike" cap="none" normalizeH="0" baseline="0" dirty="0" smtClean="0">
                <a:ln>
                  <a:noFill/>
                </a:ln>
                <a:solidFill>
                  <a:srgbClr val="000000"/>
                </a:solidFill>
                <a:effectLst/>
                <a:cs typeface="Arial" pitchFamily="34" charset="0"/>
              </a:rPr>
              <a:t> met de </a:t>
            </a:r>
            <a:r>
              <a:rPr kumimoji="0" lang="en-US" b="0" i="0" u="none" strike="noStrike" cap="none" normalizeH="0" baseline="0" dirty="0" err="1" smtClean="0">
                <a:ln>
                  <a:noFill/>
                </a:ln>
                <a:solidFill>
                  <a:srgbClr val="000000"/>
                </a:solidFill>
                <a:effectLst/>
                <a:cs typeface="Arial" pitchFamily="34" charset="0"/>
              </a:rPr>
              <a:t>roede</a:t>
            </a:r>
            <a:r>
              <a:rPr kumimoji="0" lang="en-US" b="0" i="0" u="none" strike="noStrike" cap="none" normalizeH="0" baseline="0" dirty="0" smtClean="0">
                <a:ln>
                  <a:noFill/>
                </a:ln>
                <a:solidFill>
                  <a:srgbClr val="000000"/>
                </a:solidFill>
                <a:effectLst/>
                <a:cs typeface="Arial" pitchFamily="34" charset="0"/>
              </a:rPr>
              <a:t> van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mond</a:t>
            </a:r>
            <a:r>
              <a:rPr kumimoji="0" lang="en-US" b="0" i="0" u="none" strike="noStrike" cap="none" normalizeH="0" baseline="0" dirty="0" smtClean="0">
                <a:ln>
                  <a:noFill/>
                </a:ln>
                <a:solidFill>
                  <a:srgbClr val="000000"/>
                </a:solidFill>
                <a:effectLst/>
                <a:cs typeface="Arial" pitchFamily="34" charset="0"/>
              </a:rPr>
              <a:t> en met de </a:t>
            </a:r>
            <a:r>
              <a:rPr kumimoji="0" lang="en-US" b="0" i="0" u="none" strike="noStrike" cap="none" normalizeH="0" baseline="0" dirty="0" err="1" smtClean="0">
                <a:ln>
                  <a:noFill/>
                </a:ln>
                <a:solidFill>
                  <a:srgbClr val="000000"/>
                </a:solidFill>
                <a:effectLst/>
                <a:cs typeface="Arial" pitchFamily="34" charset="0"/>
              </a:rPr>
              <a:t>adem</a:t>
            </a:r>
            <a:r>
              <a:rPr kumimoji="0" lang="en-US" b="0" i="0" u="none" strike="noStrike" cap="none" normalizeH="0" baseline="0" dirty="0" smtClean="0">
                <a:ln>
                  <a:noFill/>
                </a:ln>
                <a:solidFill>
                  <a:srgbClr val="000000"/>
                </a:solidFill>
                <a:effectLst/>
                <a:cs typeface="Arial" pitchFamily="34" charset="0"/>
              </a:rPr>
              <a:t> van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lippen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goddeloze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doden</a:t>
            </a:r>
            <a:r>
              <a:rPr kumimoji="0" lang="en-US" b="0" i="0" u="none" strike="noStrike" cap="none" normalizeH="0" baseline="0" dirty="0" smtClean="0">
                <a:ln>
                  <a:noFill/>
                </a:ln>
                <a:solidFill>
                  <a:srgbClr val="000000"/>
                </a:solidFill>
                <a:effectLst/>
                <a:cs typeface="Arial" pitchFamily="34" charset="0"/>
              </a:rPr>
              <a:t>. </a:t>
            </a:r>
            <a:br>
              <a:rPr kumimoji="0" lang="en-US" b="0" i="0" u="none" strike="noStrike" cap="none" normalizeH="0" baseline="0" dirty="0" smtClean="0">
                <a:ln>
                  <a:noFill/>
                </a:ln>
                <a:solidFill>
                  <a:srgbClr val="000000"/>
                </a:solidFill>
                <a:effectLst/>
                <a:cs typeface="Arial" pitchFamily="34" charset="0"/>
              </a:rPr>
            </a:br>
            <a:r>
              <a:rPr kumimoji="0" lang="en-US" b="0" i="0" u="none" strike="noStrike" cap="none" normalizeH="0" baseline="0" dirty="0" smtClean="0">
                <a:ln>
                  <a:noFill/>
                </a:ln>
                <a:solidFill>
                  <a:srgbClr val="990000"/>
                </a:solidFill>
                <a:effectLst/>
                <a:cs typeface="Arial" pitchFamily="34" charset="0"/>
              </a:rPr>
              <a:t>5 </a:t>
            </a:r>
            <a:r>
              <a:rPr kumimoji="0" lang="en-US" b="0" i="0" u="none" strike="noStrike" cap="none" normalizeH="0" baseline="0" dirty="0" smtClean="0">
                <a:ln>
                  <a:noFill/>
                </a:ln>
                <a:solidFill>
                  <a:srgbClr val="000000"/>
                </a:solidFill>
                <a:effectLst/>
                <a:cs typeface="Arial" pitchFamily="34" charset="0"/>
              </a:rPr>
              <a:t>Want </a:t>
            </a:r>
            <a:r>
              <a:rPr kumimoji="0" lang="en-US" b="0" i="0" u="none" strike="noStrike" cap="none" normalizeH="0" baseline="0" dirty="0" err="1" smtClean="0">
                <a:ln>
                  <a:noFill/>
                </a:ln>
                <a:solidFill>
                  <a:srgbClr val="000000"/>
                </a:solidFill>
                <a:effectLst/>
                <a:cs typeface="Arial" pitchFamily="34" charset="0"/>
              </a:rPr>
              <a:t>gerechtigheid</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gordel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heupen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en de </a:t>
            </a:r>
            <a:r>
              <a:rPr kumimoji="0" lang="en-US" b="0" i="0" u="none" strike="noStrike" cap="none" normalizeH="0" baseline="0" dirty="0" err="1" smtClean="0">
                <a:ln>
                  <a:noFill/>
                </a:ln>
                <a:solidFill>
                  <a:srgbClr val="000000"/>
                </a:solidFill>
                <a:effectLst/>
                <a:cs typeface="Arial" pitchFamily="34" charset="0"/>
              </a:rPr>
              <a:t>waarheid</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gordel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middel</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6 </a:t>
            </a:r>
            <a:r>
              <a:rPr kumimoji="0" lang="en-US" b="0" i="0" u="none" strike="noStrike" cap="none" normalizeH="0" baseline="0" dirty="0" smtClean="0">
                <a:ln>
                  <a:noFill/>
                </a:ln>
                <a:solidFill>
                  <a:srgbClr val="000000"/>
                </a:solidFill>
                <a:effectLst/>
                <a:cs typeface="Arial" pitchFamily="34" charset="0"/>
              </a:rPr>
              <a:t> </a:t>
            </a:r>
            <a:r>
              <a:rPr kumimoji="0" lang="en-US" b="1" i="0" u="none" strike="noStrike" cap="none" normalizeH="0" baseline="0" dirty="0" smtClean="0">
                <a:ln>
                  <a:noFill/>
                </a:ln>
                <a:solidFill>
                  <a:srgbClr val="5555AA"/>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wolf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lam </a:t>
            </a:r>
            <a:r>
              <a:rPr kumimoji="0" lang="en-US" b="0" i="0" u="none" strike="noStrike" cap="none" normalizeH="0" baseline="0" dirty="0" err="1" smtClean="0">
                <a:ln>
                  <a:noFill/>
                </a:ln>
                <a:solidFill>
                  <a:srgbClr val="FF0000"/>
                </a:solidFill>
                <a:effectLst/>
                <a:cs typeface="Arial" pitchFamily="34" charset="0"/>
              </a:rPr>
              <a:t>verblijven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luipaard</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geitenbok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neerliggen</a:t>
            </a:r>
            <a:r>
              <a:rPr kumimoji="0" lang="en-US" b="0" i="0" u="none" strike="noStrike" cap="none" normalizeH="0" baseline="0" dirty="0" smtClean="0">
                <a:ln>
                  <a:noFill/>
                </a:ln>
                <a:solidFill>
                  <a:srgbClr val="FF0000"/>
                </a:solidFill>
                <a:effectLs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kalf</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jonge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leeuw</a:t>
            </a:r>
            <a:r>
              <a:rPr kumimoji="0" lang="en-US" b="0" i="0" u="none" strike="noStrike" cap="none" normalizeH="0" baseline="0" dirty="0" smtClean="0">
                <a:ln>
                  <a:noFill/>
                </a:ln>
                <a:solidFill>
                  <a:srgbClr val="FF0000"/>
                </a:solidFill>
                <a:effectLst/>
                <a:cs typeface="Arial" pitchFamily="34" charset="0"/>
              </a:rPr>
              <a:t> en </a:t>
            </a:r>
            <a:r>
              <a:rPr kumimoji="0" lang="en-US" b="0" i="0" u="none" strike="noStrike" cap="none" normalizeH="0" baseline="0" dirty="0" err="1" smtClean="0">
                <a:ln>
                  <a:noFill/>
                </a:ln>
                <a:solidFill>
                  <a:srgbClr val="FF0000"/>
                </a:solidFill>
                <a:effectLst/>
                <a:cs typeface="Arial" pitchFamily="34" charset="0"/>
              </a:rPr>
              <a:t>gemest</a:t>
            </a:r>
            <a:r>
              <a:rPr kumimoji="0" lang="en-US" b="0" i="0" u="none" strike="noStrike" cap="none" normalizeH="0" baseline="0" dirty="0" smtClean="0">
                <a:ln>
                  <a:noFill/>
                </a:ln>
                <a:solidFill>
                  <a:srgbClr val="FF0000"/>
                </a:solidFill>
                <a:effectLst/>
                <a:cs typeface="Arial" pitchFamily="34" charset="0"/>
              </a:rPr>
              <a:t> </a:t>
            </a:r>
            <a:r>
              <a:rPr kumimoji="0" lang="en-US" b="0" i="1" u="none" strike="noStrike" cap="none" normalizeH="0" baseline="0" dirty="0" err="1" smtClean="0">
                <a:ln>
                  <a:noFill/>
                </a:ln>
                <a:solidFill>
                  <a:srgbClr val="FF0000"/>
                </a:solidFill>
                <a:effectLst/>
                <a:cs typeface="Arial" pitchFamily="34" charset="0"/>
              </a:rPr>
              <a:t>vee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zullen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elkaar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kleine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jongen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drijven</a:t>
            </a:r>
            <a:r>
              <a:rPr kumimoji="0" lang="en-US" b="0" i="0" u="none" strike="noStrike" cap="none" normalizeH="0" baseline="0" dirty="0" smtClean="0">
                <a:ln>
                  <a:noFill/>
                </a:ln>
                <a:solidFill>
                  <a:srgbClr val="FF0000"/>
                </a:solidFill>
                <a:effectLs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cs typeface="Arial" pitchFamily="34" charset="0"/>
              </a:rPr>
              <a:t>7 </a:t>
            </a:r>
            <a:r>
              <a:rPr kumimoji="0" lang="en-US" b="0" i="0" u="none" strike="noStrike" cap="none" normalizeH="0" baseline="0" dirty="0" err="1" smtClean="0">
                <a:ln>
                  <a:noFill/>
                </a:ln>
                <a:solidFill>
                  <a:srgbClr val="FF0000"/>
                </a:solidFill>
                <a:effectLst/>
                <a:cs typeface="Arial" pitchFamily="34" charset="0"/>
              </a:rPr>
              <a:t>Koe</a:t>
            </a:r>
            <a:r>
              <a:rPr kumimoji="0" lang="en-US" b="0" i="0" u="none" strike="noStrike" cap="none" normalizeH="0" baseline="0" dirty="0" smtClean="0">
                <a:ln>
                  <a:noFill/>
                </a:ln>
                <a:solidFill>
                  <a:srgbClr val="FF0000"/>
                </a:solidFill>
                <a:effectLst/>
                <a:cs typeface="Arial" pitchFamily="34" charset="0"/>
              </a:rPr>
              <a:t> en </a:t>
            </a:r>
            <a:r>
              <a:rPr kumimoji="0" lang="en-US" b="0" i="0" u="none" strike="noStrike" cap="none" normalizeH="0" baseline="0" dirty="0" err="1" smtClean="0">
                <a:ln>
                  <a:noFill/>
                </a:ln>
                <a:solidFill>
                  <a:srgbClr val="FF0000"/>
                </a:solidFill>
                <a:effectLst/>
                <a:cs typeface="Arial" pitchFamily="34" charset="0"/>
              </a:rPr>
              <a:t>berin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zullen</a:t>
            </a:r>
            <a:r>
              <a:rPr kumimoji="0" lang="en-US" b="0" i="0" u="none" strike="noStrike" cap="none" normalizeH="0" baseline="0" dirty="0" smtClean="0">
                <a:ln>
                  <a:noFill/>
                </a:ln>
                <a:solidFill>
                  <a:srgbClr val="FF0000"/>
                </a:solidFill>
                <a:effectLst/>
                <a:cs typeface="Arial" pitchFamily="34" charset="0"/>
              </a:rPr>
              <a:t> </a:t>
            </a:r>
            <a:r>
              <a:rPr kumimoji="0" lang="en-US" b="0" i="1" u="none" strike="noStrike" cap="none" normalizeH="0" baseline="0" dirty="0" err="1" smtClean="0">
                <a:ln>
                  <a:noFill/>
                </a:ln>
                <a:solidFill>
                  <a:srgbClr val="FF0000"/>
                </a:solidFill>
                <a:effectLst/>
                <a:cs typeface="Arial" pitchFamily="34" charset="0"/>
              </a:rPr>
              <a:t>samen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weiden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hun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jongen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zullen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elkaar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neerliggen</a:t>
            </a:r>
            <a:r>
              <a:rPr kumimoji="0" lang="en-US" b="0" i="0" u="none" strike="noStrike" cap="none" normalizeH="0" baseline="0" dirty="0" smtClean="0">
                <a:ln>
                  <a:noFill/>
                </a:ln>
                <a:solidFill>
                  <a:srgbClr val="FF0000"/>
                </a:solidFill>
                <a:effectLs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leeuw</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stro</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eten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als</a:t>
            </a:r>
            <a:r>
              <a:rPr kumimoji="0" lang="en-US" b="0" i="0" u="none" strike="noStrike" cap="none" normalizeH="0" baseline="0" dirty="0" smtClean="0">
                <a:ln>
                  <a:noFill/>
                </a:ln>
                <a:solidFill>
                  <a:srgbClr val="FF0000"/>
                </a:solidFill>
                <a:effectLst/>
                <a:cs typeface="Arial" pitchFamily="34" charset="0"/>
              </a:rPr>
              <a:t> het </a:t>
            </a:r>
            <a:r>
              <a:rPr kumimoji="0" lang="en-US" b="0" i="0" u="none" strike="noStrike" cap="none" normalizeH="0" baseline="0" dirty="0" err="1" smtClean="0">
                <a:ln>
                  <a:noFill/>
                </a:ln>
                <a:solidFill>
                  <a:srgbClr val="FF0000"/>
                </a:solidFill>
                <a:effectLst/>
                <a:cs typeface="Arial" pitchFamily="34" charset="0"/>
              </a:rPr>
              <a:t>rund</a:t>
            </a:r>
            <a:r>
              <a:rPr kumimoji="0" lang="en-US" b="0" i="0" u="none" strike="noStrike" cap="none" normalizeH="0" baseline="0" dirty="0" smtClean="0">
                <a:ln>
                  <a:noFill/>
                </a:ln>
                <a:solidFill>
                  <a:srgbClr val="FF0000"/>
                </a:solidFill>
                <a:effectLs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cs typeface="Arial" pitchFamily="34" charset="0"/>
              </a:rPr>
              <a:t>8 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zuigeling</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zich</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vermaken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bij</a:t>
            </a:r>
            <a:r>
              <a:rPr kumimoji="0" lang="en-US" b="0" i="0" u="none" strike="noStrike" cap="none" normalizeH="0" baseline="0" dirty="0" smtClean="0">
                <a:ln>
                  <a:noFill/>
                </a:ln>
                <a:solidFill>
                  <a:srgbClr val="FF0000"/>
                </a:solidFill>
                <a:effectLst/>
                <a:cs typeface="Arial" pitchFamily="34" charset="0"/>
              </a:rPr>
              <a:t> het </a:t>
            </a:r>
            <a:r>
              <a:rPr kumimoji="0" lang="en-US" b="0" i="0" u="none" strike="noStrike" cap="none" normalizeH="0" baseline="0" dirty="0" err="1" smtClean="0">
                <a:ln>
                  <a:noFill/>
                </a:ln>
                <a:solidFill>
                  <a:srgbClr val="FF0000"/>
                </a:solidFill>
                <a:effectLst/>
                <a:cs typeface="Arial" pitchFamily="34" charset="0"/>
              </a:rPr>
              <a:t>hol</a:t>
            </a:r>
            <a:r>
              <a:rPr kumimoji="0" lang="en-US" b="0" i="0" u="none" strike="noStrike" cap="none" normalizeH="0" baseline="0" dirty="0" smtClean="0">
                <a:ln>
                  <a:noFill/>
                </a:ln>
                <a:solidFill>
                  <a:srgbClr val="FF0000"/>
                </a:solidFill>
                <a:effectLst/>
                <a:cs typeface="Arial" pitchFamily="34" charset="0"/>
              </a:rPr>
              <a:t> van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adder, en in het nest van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gifslang</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peuter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hand </a:t>
            </a:r>
            <a:r>
              <a:rPr kumimoji="0" lang="en-US" b="0" i="0" u="none" strike="noStrike" cap="none" normalizeH="0" baseline="0" dirty="0" err="1" smtClean="0">
                <a:ln>
                  <a:noFill/>
                </a:ln>
                <a:solidFill>
                  <a:srgbClr val="FF0000"/>
                </a:solidFill>
                <a:effectLst/>
                <a:cs typeface="Arial" pitchFamily="34" charset="0"/>
              </a:rPr>
              <a:t>steken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9 </a:t>
            </a:r>
            <a:r>
              <a:rPr kumimoji="0" lang="en-US" b="0" i="0" u="none" strike="noStrike" cap="none" normalizeH="0" baseline="0" dirty="0" smtClean="0">
                <a:ln>
                  <a:noFill/>
                </a:ln>
                <a:solidFill>
                  <a:srgbClr val="000000"/>
                </a:solidFill>
                <a:effectLst/>
                <a:cs typeface="Arial" pitchFamily="34" charset="0"/>
              </a:rPr>
              <a:t>Men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nergens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kwaad</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doen</a:t>
            </a:r>
            <a:r>
              <a:rPr kumimoji="0" lang="en-US" b="0" i="0" u="none" strike="noStrike" cap="none" normalizeH="0" baseline="0" dirty="0" smtClean="0">
                <a:ln>
                  <a:noFill/>
                </a:ln>
                <a:solidFill>
                  <a:srgbClr val="000000"/>
                </a:solidFill>
                <a:effectLst/>
                <a:cs typeface="Arial" pitchFamily="34" charset="0"/>
              </a:rPr>
              <a:t> of </a:t>
            </a:r>
            <a:r>
              <a:rPr kumimoji="0" lang="en-US" b="0" i="0" u="none" strike="noStrike" cap="none" normalizeH="0" baseline="0" dirty="0" err="1" smtClean="0">
                <a:ln>
                  <a:noFill/>
                </a:ln>
                <a:solidFill>
                  <a:srgbClr val="000000"/>
                </a:solidFill>
                <a:effectLst/>
                <a:cs typeface="Arial" pitchFamily="34" charset="0"/>
              </a:rPr>
              <a:t>verderf</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aanrichten</a:t>
            </a:r>
            <a:r>
              <a:rPr lang="en-US" dirty="0">
                <a:cs typeface="Arial" pitchFamily="34" charset="0"/>
              </a:rPr>
              <a:t> </a:t>
            </a:r>
            <a:r>
              <a:rPr kumimoji="0" lang="en-US" b="0" i="0" u="none" strike="noStrike" cap="none" normalizeH="0" baseline="0" dirty="0" smtClean="0">
                <a:ln>
                  <a:noFill/>
                </a:ln>
                <a:solidFill>
                  <a:srgbClr val="000000"/>
                </a:solidFill>
                <a:effectLst/>
                <a:cs typeface="Arial" pitchFamily="34" charset="0"/>
              </a:rPr>
              <a:t>op heel </a:t>
            </a:r>
            <a:r>
              <a:rPr kumimoji="0" lang="en-US" b="0" i="0" u="none" strike="noStrike" cap="none" normalizeH="0" baseline="0" dirty="0" err="1" smtClean="0">
                <a:ln>
                  <a:noFill/>
                </a:ln>
                <a:solidFill>
                  <a:srgbClr val="000000"/>
                </a:solidFill>
                <a:effectLst/>
                <a:cs typeface="Arial" pitchFamily="34" charset="0"/>
              </a:rPr>
              <a:t>Mijn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heilige</a:t>
            </a:r>
            <a:r>
              <a:rPr kumimoji="0" lang="en-US" b="0" i="0" u="none" strike="noStrike" cap="none" normalizeH="0" baseline="0" dirty="0" smtClean="0">
                <a:ln>
                  <a:noFill/>
                </a:ln>
                <a:solidFill>
                  <a:srgbClr val="000000"/>
                </a:solidFill>
                <a:effectLst/>
                <a:cs typeface="Arial" pitchFamily="34" charset="0"/>
              </a:rPr>
              <a:t> berg,</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cs typeface="Arial" pitchFamily="34" charset="0"/>
              </a:rPr>
              <a:t>want de </a:t>
            </a:r>
            <a:r>
              <a:rPr kumimoji="0" lang="en-US" b="0" i="0" u="none" strike="noStrike" cap="none" normalizeH="0" baseline="0" dirty="0" err="1" smtClean="0">
                <a:ln>
                  <a:noFill/>
                </a:ln>
                <a:solidFill>
                  <a:srgbClr val="FF0000"/>
                </a:solidFill>
                <a:effectLst/>
                <a:cs typeface="Arial" pitchFamily="34" charset="0"/>
              </a:rPr>
              <a:t>aarde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vol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van de </a:t>
            </a:r>
            <a:r>
              <a:rPr kumimoji="0" lang="en-US" b="0" i="0" u="none" strike="noStrike" cap="none" normalizeH="0" baseline="0" dirty="0" err="1" smtClean="0">
                <a:ln>
                  <a:noFill/>
                </a:ln>
                <a:solidFill>
                  <a:srgbClr val="FF0000"/>
                </a:solidFill>
                <a:effectLst/>
                <a:cs typeface="Arial" pitchFamily="34" charset="0"/>
              </a:rPr>
              <a:t>kennis</a:t>
            </a:r>
            <a:r>
              <a:rPr kumimoji="0" lang="en-US" b="0" i="0" u="none" strike="noStrike" cap="none" normalizeH="0" baseline="0" dirty="0" smtClean="0">
                <a:ln>
                  <a:noFill/>
                </a:ln>
                <a:solidFill>
                  <a:srgbClr val="FF0000"/>
                </a:solidFill>
                <a:effectLst/>
                <a:cs typeface="Arial" pitchFamily="34" charset="0"/>
              </a:rPr>
              <a:t> van de HEERE, </a:t>
            </a:r>
            <a:r>
              <a:rPr kumimoji="0" lang="en-US" b="0" i="0" u="none" strike="noStrike" cap="none" normalizeH="0" baseline="0" dirty="0" err="1" smtClean="0">
                <a:ln>
                  <a:noFill/>
                </a:ln>
                <a:solidFill>
                  <a:srgbClr val="FF0000"/>
                </a:solidFill>
                <a:effectLst/>
                <a:cs typeface="Arial" pitchFamily="34" charset="0"/>
              </a:rPr>
              <a:t>zoals</a:t>
            </a:r>
            <a:r>
              <a:rPr kumimoji="0" lang="en-US" b="0" i="0" u="none" strike="noStrike" cap="none" normalizeH="0" baseline="0" dirty="0" smtClean="0">
                <a:ln>
                  <a:noFill/>
                </a:ln>
                <a:solidFill>
                  <a:srgbClr val="FF0000"/>
                </a:solidFill>
                <a:effectLst/>
                <a:cs typeface="Arial" pitchFamily="34" charset="0"/>
              </a:rPr>
              <a:t> het water </a:t>
            </a:r>
            <a:r>
              <a:rPr kumimoji="0" lang="en-US" b="0" i="1" u="none" strike="noStrike" cap="none" normalizeH="0" baseline="0" dirty="0" smtClean="0">
                <a:ln>
                  <a:noFill/>
                </a:ln>
                <a:solidFill>
                  <a:srgbClr val="FF0000"/>
                </a:solidFill>
                <a:effectLst/>
                <a:cs typeface="Arial" pitchFamily="34" charset="0"/>
              </a:rPr>
              <a:t>de </a:t>
            </a:r>
            <a:r>
              <a:rPr kumimoji="0" lang="en-US" b="0" i="1" u="none" strike="noStrike" cap="none" normalizeH="0" baseline="0" dirty="0" err="1" smtClean="0">
                <a:ln>
                  <a:noFill/>
                </a:ln>
                <a:solidFill>
                  <a:srgbClr val="FF0000"/>
                </a:solidFill>
                <a:effectLst/>
                <a:cs typeface="Arial" pitchFamily="34" charset="0"/>
              </a:rPr>
              <a:t>bodem</a:t>
            </a:r>
            <a:r>
              <a:rPr kumimoji="0" lang="en-US" b="0" i="0" u="none" strike="noStrike" cap="none" normalizeH="0" baseline="0" dirty="0" smtClean="0">
                <a:ln>
                  <a:noFill/>
                </a:ln>
                <a:solidFill>
                  <a:srgbClr val="FF0000"/>
                </a:solidFill>
                <a:effectLst/>
                <a:cs typeface="Arial" pitchFamily="34" charset="0"/>
              </a:rPr>
              <a:t> van de zee </a:t>
            </a:r>
            <a:r>
              <a:rPr kumimoji="0" lang="en-US" b="0" i="0" u="none" strike="noStrike" cap="none" normalizeH="0" baseline="0" dirty="0" err="1" smtClean="0">
                <a:ln>
                  <a:noFill/>
                </a:ln>
                <a:solidFill>
                  <a:srgbClr val="FF0000"/>
                </a:solidFill>
                <a:effectLst/>
                <a:cs typeface="Arial" pitchFamily="34" charset="0"/>
              </a:rPr>
              <a:t>bedekt</a:t>
            </a:r>
            <a:r>
              <a:rPr kumimoji="0" lang="en-US" b="0" i="0" u="none" strike="noStrike" cap="none" normalizeH="0" baseline="0" dirty="0" smtClean="0">
                <a:ln>
                  <a:noFill/>
                </a:ln>
                <a:solidFill>
                  <a:srgbClr val="FF0000"/>
                </a:solidFill>
                <a:effectLs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10 </a:t>
            </a:r>
            <a:r>
              <a:rPr kumimoji="0" lang="en-US" b="0" i="0" u="none" strike="noStrike" cap="none" normalizeH="0" baseline="0" dirty="0" smtClean="0">
                <a:ln>
                  <a:noFill/>
                </a:ln>
                <a:solidFill>
                  <a:srgbClr val="000000"/>
                </a:solidFill>
                <a:effectLst/>
                <a:cs typeface="Arial" pitchFamily="34" charset="0"/>
              </a:rPr>
              <a:t>Want op die dag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Wortel</a:t>
            </a:r>
            <a:r>
              <a:rPr kumimoji="0" lang="en-US" b="0" i="0" u="none" strike="noStrike" cap="none" normalizeH="0" baseline="0" dirty="0" smtClean="0">
                <a:ln>
                  <a:noFill/>
                </a:ln>
                <a:solidFill>
                  <a:srgbClr val="000000"/>
                </a:solidFill>
                <a:effectLst/>
                <a:cs typeface="Arial" pitchFamily="34" charset="0"/>
              </a:rPr>
              <a:t> van </a:t>
            </a:r>
            <a:r>
              <a:rPr kumimoji="0" lang="en-US" b="0" i="0" u="none" strike="noStrike" cap="none" normalizeH="0" baseline="0" dirty="0" err="1" smtClean="0">
                <a:ln>
                  <a:noFill/>
                </a:ln>
                <a:solidFill>
                  <a:srgbClr val="000000"/>
                </a:solidFill>
                <a:effectLst/>
                <a:cs typeface="Arial" pitchFamily="34" charset="0"/>
              </a:rPr>
              <a:t>Isaï</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Die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staan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als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banier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voor</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volken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Hém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de </a:t>
            </a:r>
            <a:r>
              <a:rPr kumimoji="0" lang="en-US" b="1" i="0" u="none" strike="noStrike" cap="none" normalizeH="0" baseline="0" dirty="0" err="1" smtClean="0">
                <a:ln>
                  <a:noFill/>
                </a:ln>
                <a:solidFill>
                  <a:srgbClr val="FF0000"/>
                </a:solidFill>
                <a:effectLst/>
                <a:cs typeface="Arial" pitchFamily="34" charset="0"/>
              </a:rPr>
              <a:t>heidenvolken</a:t>
            </a:r>
            <a:r>
              <a:rPr kumimoji="0" lang="en-US" b="1"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vragen</a:t>
            </a:r>
            <a:r>
              <a:rPr kumimoji="0" lang="en-US" b="0" i="0" u="none" strike="noStrike" cap="none" normalizeH="0" baseline="0" dirty="0" smtClean="0">
                <a:ln>
                  <a:noFill/>
                </a:ln>
                <a:solidFill>
                  <a:srgbClr val="000000"/>
                </a:solidFill>
                <a:effectLst/>
                <a:cs typeface="Arial" pitchFamily="34" charset="0"/>
              </a:rPr>
              <a:t>.</a:t>
            </a:r>
            <a:r>
              <a:rPr lang="en-US" dirty="0">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rustplaats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heerlijk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a:t>
            </a:r>
            <a:endParaRPr kumimoji="0" lang="en-US" b="1" i="0" u="none" strike="noStrike" cap="none" normalizeH="0" baseline="0" dirty="0" smtClean="0">
              <a:ln>
                <a:noFill/>
              </a:ln>
              <a:solidFill>
                <a:srgbClr val="5555AA"/>
              </a:solidFill>
              <a:effectLst/>
              <a:cs typeface="Arial" pitchFamily="34" charset="0"/>
            </a:endParaRPr>
          </a:p>
        </p:txBody>
      </p:sp>
      <p:pic>
        <p:nvPicPr>
          <p:cNvPr id="37890" name="Picture 2" descr="http://www.biblija.net/images/ref.gif"/>
          <p:cNvPicPr>
            <a:picLocks noChangeAspect="1" noChangeArrowheads="1"/>
          </p:cNvPicPr>
          <p:nvPr/>
        </p:nvPicPr>
        <p:blipFill>
          <a:blip r:embed="rId3" cstate="print"/>
          <a:srcRect/>
          <a:stretch>
            <a:fillRect/>
          </a:stretch>
        </p:blipFill>
        <p:spPr bwMode="auto">
          <a:xfrm>
            <a:off x="8932863" y="-51676300"/>
            <a:ext cx="104775" cy="104775"/>
          </a:xfrm>
          <a:prstGeom prst="rect">
            <a:avLst/>
          </a:prstGeom>
          <a:noFill/>
        </p:spPr>
      </p:pic>
      <p:pic>
        <p:nvPicPr>
          <p:cNvPr id="37891" name="Picture 3" descr="http://www.biblija.net/images/ref.gif"/>
          <p:cNvPicPr>
            <a:picLocks noChangeAspect="1" noChangeArrowheads="1"/>
          </p:cNvPicPr>
          <p:nvPr/>
        </p:nvPicPr>
        <p:blipFill>
          <a:blip r:embed="rId3" cstate="print"/>
          <a:srcRect/>
          <a:stretch>
            <a:fillRect/>
          </a:stretch>
        </p:blipFill>
        <p:spPr bwMode="auto">
          <a:xfrm>
            <a:off x="131763" y="-30829250"/>
            <a:ext cx="104775" cy="104775"/>
          </a:xfrm>
          <a:prstGeom prst="rect">
            <a:avLst/>
          </a:prstGeom>
          <a:noFill/>
        </p:spPr>
      </p:pic>
      <p:pic>
        <p:nvPicPr>
          <p:cNvPr id="37892" name="Picture 4" descr="http://www.biblija.net/images/ref.gif"/>
          <p:cNvPicPr>
            <a:picLocks noChangeAspect="1" noChangeArrowheads="1"/>
          </p:cNvPicPr>
          <p:nvPr/>
        </p:nvPicPr>
        <p:blipFill>
          <a:blip r:embed="rId3" cstate="print"/>
          <a:srcRect/>
          <a:stretch>
            <a:fillRect/>
          </a:stretch>
        </p:blipFill>
        <p:spPr bwMode="auto">
          <a:xfrm>
            <a:off x="8634413" y="1397000"/>
            <a:ext cx="104775" cy="104775"/>
          </a:xfrm>
          <a:prstGeom prst="rect">
            <a:avLst/>
          </a:prstGeom>
          <a:noFill/>
        </p:spPr>
      </p:pic>
      <p:pic>
        <p:nvPicPr>
          <p:cNvPr id="37893" name="Picture 5" descr="http://www.biblija.net/images/ref.gif"/>
          <p:cNvPicPr>
            <a:picLocks noChangeAspect="1" noChangeArrowheads="1"/>
          </p:cNvPicPr>
          <p:nvPr/>
        </p:nvPicPr>
        <p:blipFill>
          <a:blip r:embed="rId3" cstate="print"/>
          <a:srcRect/>
          <a:stretch>
            <a:fillRect/>
          </a:stretch>
        </p:blipFill>
        <p:spPr bwMode="auto">
          <a:xfrm>
            <a:off x="15405100" y="44183300"/>
            <a:ext cx="104775" cy="104775"/>
          </a:xfrm>
          <a:prstGeom prst="rect">
            <a:avLst/>
          </a:prstGeom>
          <a:noFill/>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056686"/>
            <a:ext cx="9144000"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b="1" dirty="0" err="1" smtClean="0"/>
              <a:t>Jesaja</a:t>
            </a:r>
            <a:r>
              <a:rPr lang="nl-NL" b="1" dirty="0" smtClean="0"/>
              <a:t> 11:</a:t>
            </a:r>
            <a:br>
              <a:rPr lang="nl-NL" b="1" dirty="0" smtClean="0"/>
            </a:br>
            <a:r>
              <a:rPr lang="nl-NL" b="1" dirty="0" smtClean="0"/>
              <a:t> </a:t>
            </a:r>
          </a:p>
          <a:p>
            <a:r>
              <a:rPr lang="nl-NL" b="1" dirty="0" smtClean="0"/>
              <a:t>Terugkeer van de Joden</a:t>
            </a:r>
            <a:endParaRPr lang="nl-NL" b="1" dirty="0"/>
          </a:p>
          <a:p>
            <a:r>
              <a:rPr lang="nl-NL" dirty="0" smtClean="0"/>
              <a:t>12</a:t>
            </a:r>
            <a:r>
              <a:rPr lang="nl-NL" dirty="0"/>
              <a:t> Hij zal een banier </a:t>
            </a:r>
            <a:r>
              <a:rPr lang="nl-NL" dirty="0" err="1"/>
              <a:t>omhoogheffen</a:t>
            </a:r>
            <a:r>
              <a:rPr lang="nl-NL" dirty="0"/>
              <a:t> onder de </a:t>
            </a:r>
            <a:r>
              <a:rPr lang="nl-NL" dirty="0" err="1" smtClean="0"/>
              <a:t>heidenvolken</a:t>
            </a:r>
            <a:r>
              <a:rPr lang="nl-NL" dirty="0" smtClean="0"/>
              <a:t>  en </a:t>
            </a:r>
            <a:r>
              <a:rPr lang="nl-NL" dirty="0"/>
              <a:t>Hij zal de verdrevenen van Israël </a:t>
            </a:r>
            <a:r>
              <a:rPr lang="nl-NL" dirty="0" smtClean="0"/>
              <a:t>verzamelen en </a:t>
            </a:r>
            <a:r>
              <a:rPr lang="nl-NL" dirty="0"/>
              <a:t>zij die vanuit Juda overal verspreid zijn, </a:t>
            </a:r>
            <a:r>
              <a:rPr lang="nl-NL" dirty="0" smtClean="0">
                <a:solidFill>
                  <a:srgbClr val="FF0000"/>
                </a:solidFill>
              </a:rPr>
              <a:t>bijeenbrengen van </a:t>
            </a:r>
            <a:r>
              <a:rPr lang="nl-NL" dirty="0">
                <a:solidFill>
                  <a:srgbClr val="FF0000"/>
                </a:solidFill>
              </a:rPr>
              <a:t>de vier hoeken van de aarde</a:t>
            </a:r>
            <a:r>
              <a:rPr lang="nl-NL" dirty="0" smtClean="0">
                <a:solidFill>
                  <a:srgbClr val="FF0000"/>
                </a:solidFill>
              </a:rPr>
              <a:t>.</a:t>
            </a:r>
          </a:p>
          <a:p>
            <a:endParaRPr lang="nl-NL" b="1" dirty="0"/>
          </a:p>
          <a:p>
            <a:r>
              <a:rPr lang="nl-NL" b="1" dirty="0" err="1" smtClean="0"/>
              <a:t>Tweestammenrijk</a:t>
            </a:r>
            <a:r>
              <a:rPr lang="nl-NL" b="1" dirty="0" smtClean="0"/>
              <a:t> en </a:t>
            </a:r>
            <a:r>
              <a:rPr lang="nl-NL" b="1" dirty="0" err="1" smtClean="0"/>
              <a:t>Tienstammenrijk</a:t>
            </a:r>
            <a:r>
              <a:rPr lang="nl-NL" b="1" dirty="0" smtClean="0"/>
              <a:t> weer een eenheid</a:t>
            </a:r>
            <a:endParaRPr lang="nl-NL" b="1" dirty="0"/>
          </a:p>
          <a:p>
            <a:r>
              <a:rPr lang="nl-NL" dirty="0"/>
              <a:t>13 Dan zal </a:t>
            </a:r>
            <a:r>
              <a:rPr lang="nl-NL" dirty="0">
                <a:solidFill>
                  <a:srgbClr val="FF0000"/>
                </a:solidFill>
              </a:rPr>
              <a:t>de afgunst van </a:t>
            </a:r>
            <a:r>
              <a:rPr lang="nl-NL" dirty="0" err="1">
                <a:solidFill>
                  <a:srgbClr val="FF0000"/>
                </a:solidFill>
              </a:rPr>
              <a:t>Efraïm</a:t>
            </a:r>
            <a:r>
              <a:rPr lang="nl-NL" dirty="0">
                <a:solidFill>
                  <a:srgbClr val="FF0000"/>
                </a:solidFill>
              </a:rPr>
              <a:t> </a:t>
            </a:r>
            <a:r>
              <a:rPr lang="nl-NL" dirty="0" smtClean="0">
                <a:solidFill>
                  <a:srgbClr val="FF0000"/>
                </a:solidFill>
              </a:rPr>
              <a:t>verdwijnen</a:t>
            </a:r>
            <a:r>
              <a:rPr lang="nl-NL" dirty="0" smtClean="0"/>
              <a:t>, en </a:t>
            </a:r>
            <a:r>
              <a:rPr lang="nl-NL" dirty="0"/>
              <a:t>wie Juda in het nauw drijven, zullen uitgeroeid </a:t>
            </a:r>
            <a:r>
              <a:rPr lang="nl-NL" dirty="0" smtClean="0"/>
              <a:t>worden. </a:t>
            </a:r>
            <a:r>
              <a:rPr lang="nl-NL" dirty="0" err="1" smtClean="0"/>
              <a:t>Efraïm</a:t>
            </a:r>
            <a:r>
              <a:rPr lang="nl-NL" dirty="0" smtClean="0"/>
              <a:t> </a:t>
            </a:r>
            <a:r>
              <a:rPr lang="nl-NL" dirty="0"/>
              <a:t>zal niet </a:t>
            </a:r>
            <a:r>
              <a:rPr lang="nl-NL" i="1" dirty="0"/>
              <a:t>langer</a:t>
            </a:r>
            <a:r>
              <a:rPr lang="nl-NL" dirty="0"/>
              <a:t> jaloers zijn op </a:t>
            </a:r>
            <a:r>
              <a:rPr lang="nl-NL" dirty="0" smtClean="0"/>
              <a:t>Juda, en </a:t>
            </a:r>
            <a:r>
              <a:rPr lang="nl-NL" dirty="0"/>
              <a:t>Juda zal </a:t>
            </a:r>
            <a:r>
              <a:rPr lang="nl-NL" dirty="0" err="1"/>
              <a:t>Efraïm</a:t>
            </a:r>
            <a:r>
              <a:rPr lang="nl-NL" dirty="0"/>
              <a:t> niet </a:t>
            </a:r>
            <a:r>
              <a:rPr lang="nl-NL" i="1" dirty="0"/>
              <a:t>meer</a:t>
            </a:r>
            <a:r>
              <a:rPr lang="nl-NL" dirty="0"/>
              <a:t> in het nauw drijven</a:t>
            </a:r>
            <a:r>
              <a:rPr lang="nl-NL" dirty="0" smtClean="0"/>
              <a:t>.</a:t>
            </a:r>
          </a:p>
          <a:p>
            <a:endParaRPr lang="nl-NL" dirty="0" smtClean="0"/>
          </a:p>
          <a:p>
            <a:r>
              <a:rPr lang="nl-NL" b="1" dirty="0" err="1" smtClean="0"/>
              <a:t>Jesaja</a:t>
            </a:r>
            <a:r>
              <a:rPr lang="nl-NL" b="1" dirty="0" smtClean="0"/>
              <a:t> 14:1</a:t>
            </a:r>
          </a:p>
          <a:p>
            <a:r>
              <a:rPr lang="nl-NL" dirty="0" smtClean="0"/>
              <a:t>Want de HEERE zal Zich over </a:t>
            </a:r>
            <a:r>
              <a:rPr lang="nl-NL" dirty="0" err="1" smtClean="0"/>
              <a:t>Jakob</a:t>
            </a:r>
            <a:r>
              <a:rPr lang="nl-NL" dirty="0" smtClean="0"/>
              <a:t> ontfermen en Hij zal Israël nog verkiezen. Hij zal hen neerzetten op hun </a:t>
            </a:r>
            <a:r>
              <a:rPr lang="nl-NL" i="1" dirty="0" smtClean="0"/>
              <a:t>eigen</a:t>
            </a:r>
            <a:r>
              <a:rPr lang="nl-NL" dirty="0" smtClean="0"/>
              <a:t> grond</a:t>
            </a:r>
            <a:r>
              <a:rPr lang="nl-NL" dirty="0" smtClean="0">
                <a:solidFill>
                  <a:srgbClr val="FF0000"/>
                </a:solidFill>
              </a:rPr>
              <a:t>. De vreemdeling zal zich bij hen aansluiten en zich bij het huis van </a:t>
            </a:r>
            <a:r>
              <a:rPr lang="nl-NL" dirty="0" err="1" smtClean="0">
                <a:solidFill>
                  <a:srgbClr val="FF0000"/>
                </a:solidFill>
              </a:rPr>
              <a:t>Jakob</a:t>
            </a:r>
            <a:r>
              <a:rPr lang="nl-NL" dirty="0" smtClean="0">
                <a:solidFill>
                  <a:srgbClr val="FF0000"/>
                </a:solidFill>
              </a:rPr>
              <a:t> voegen.</a:t>
            </a:r>
          </a:p>
          <a:p>
            <a:endParaRPr lang="nl-NL" dirty="0"/>
          </a:p>
        </p:txBody>
      </p:sp>
      <p:pic>
        <p:nvPicPr>
          <p:cNvPr id="9220" name="Picture 4" descr="http://www.izionist.org.il/wp-content/uploads/2011/08/vlag2.jpg"/>
          <p:cNvPicPr>
            <a:picLocks noChangeAspect="1" noChangeArrowheads="1"/>
          </p:cNvPicPr>
          <p:nvPr/>
        </p:nvPicPr>
        <p:blipFill>
          <a:blip r:embed="rId2" cstate="print"/>
          <a:srcRect/>
          <a:stretch>
            <a:fillRect/>
          </a:stretch>
        </p:blipFill>
        <p:spPr bwMode="auto">
          <a:xfrm>
            <a:off x="0" y="-14068"/>
            <a:ext cx="3124200" cy="2057400"/>
          </a:xfrm>
          <a:prstGeom prst="rect">
            <a:avLst/>
          </a:prstGeom>
          <a:noFill/>
        </p:spPr>
      </p:pic>
      <p:pic>
        <p:nvPicPr>
          <p:cNvPr id="6" name="Picture 2" descr="http://joostbarten.punt.nl/upload/kop/banier_jezus_christus.jpg"/>
          <p:cNvPicPr>
            <a:picLocks noChangeAspect="1" noChangeArrowheads="1"/>
          </p:cNvPicPr>
          <p:nvPr/>
        </p:nvPicPr>
        <p:blipFill>
          <a:blip r:embed="rId3" cstate="print"/>
          <a:srcRect/>
          <a:stretch>
            <a:fillRect/>
          </a:stretch>
        </p:blipFill>
        <p:spPr bwMode="auto">
          <a:xfrm>
            <a:off x="5715000" y="-94094"/>
            <a:ext cx="3429000" cy="2151494"/>
          </a:xfrm>
          <a:prstGeom prst="rect">
            <a:avLst/>
          </a:prstGeom>
          <a:noFill/>
        </p:spPr>
      </p:pic>
      <p:pic>
        <p:nvPicPr>
          <p:cNvPr id="9222" name="Picture 6" descr="http://weeswaakzaam.com/wp-content/uploads/2010/11/20060211-Roshanah.jpg"/>
          <p:cNvPicPr>
            <a:picLocks noChangeAspect="1" noChangeArrowheads="1"/>
          </p:cNvPicPr>
          <p:nvPr/>
        </p:nvPicPr>
        <p:blipFill>
          <a:blip r:embed="rId4" cstate="print"/>
          <a:srcRect/>
          <a:stretch>
            <a:fillRect/>
          </a:stretch>
        </p:blipFill>
        <p:spPr bwMode="auto">
          <a:xfrm>
            <a:off x="3124200" y="-76200"/>
            <a:ext cx="2590800" cy="210312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t2.gstatic.com/images?q=tbn:ANd9GcQchfuPgb29FNLs0Q7J8oEOm29HyKIvvF_zK3C1XRzTdgY9w8Bx3g"/>
          <p:cNvPicPr>
            <a:picLocks noChangeAspect="1" noChangeArrowheads="1"/>
          </p:cNvPicPr>
          <p:nvPr/>
        </p:nvPicPr>
        <p:blipFill>
          <a:blip r:embed="rId2" cstate="print"/>
          <a:srcRect/>
          <a:stretch>
            <a:fillRect/>
          </a:stretch>
        </p:blipFill>
        <p:spPr bwMode="auto">
          <a:xfrm>
            <a:off x="1" y="-1600200"/>
            <a:ext cx="9144000" cy="4644574"/>
          </a:xfrm>
          <a:prstGeom prst="rect">
            <a:avLst/>
          </a:prstGeom>
          <a:noFill/>
        </p:spPr>
      </p:pic>
      <p:sp>
        <p:nvSpPr>
          <p:cNvPr id="3" name="Rechthoek 2"/>
          <p:cNvSpPr/>
          <p:nvPr/>
        </p:nvSpPr>
        <p:spPr>
          <a:xfrm>
            <a:off x="0" y="1752600"/>
            <a:ext cx="9144000"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b="1" dirty="0" err="1" smtClean="0"/>
              <a:t>Jesaja</a:t>
            </a:r>
            <a:r>
              <a:rPr lang="nl-NL" b="1" dirty="0" smtClean="0"/>
              <a:t> 24:23</a:t>
            </a:r>
          </a:p>
          <a:p>
            <a:r>
              <a:rPr lang="nl-NL" dirty="0" smtClean="0"/>
              <a:t>De volle maan zal rood worden van schaamte, de gloeiende zon zal beschaamd worden, </a:t>
            </a:r>
            <a:r>
              <a:rPr lang="nl-NL" dirty="0" smtClean="0">
                <a:solidFill>
                  <a:srgbClr val="FF0000"/>
                </a:solidFill>
              </a:rPr>
              <a:t>als </a:t>
            </a:r>
            <a:r>
              <a:rPr lang="nl-NL" dirty="0">
                <a:solidFill>
                  <a:srgbClr val="FF0000"/>
                </a:solidFill>
              </a:rPr>
              <a:t>de HEERE van </a:t>
            </a:r>
            <a:r>
              <a:rPr lang="nl-NL" dirty="0" smtClean="0">
                <a:solidFill>
                  <a:srgbClr val="FF0000"/>
                </a:solidFill>
              </a:rPr>
              <a:t>de legermachten </a:t>
            </a:r>
            <a:r>
              <a:rPr lang="nl-NL" dirty="0">
                <a:solidFill>
                  <a:srgbClr val="FF0000"/>
                </a:solidFill>
              </a:rPr>
              <a:t>zal </a:t>
            </a:r>
            <a:r>
              <a:rPr lang="nl-NL" dirty="0" smtClean="0">
                <a:solidFill>
                  <a:srgbClr val="FF0000"/>
                </a:solidFill>
              </a:rPr>
              <a:t>regeren op </a:t>
            </a:r>
            <a:r>
              <a:rPr lang="nl-NL" dirty="0">
                <a:solidFill>
                  <a:srgbClr val="FF0000"/>
                </a:solidFill>
              </a:rPr>
              <a:t>de berg Sion, en in </a:t>
            </a:r>
            <a:r>
              <a:rPr lang="nl-NL" dirty="0" smtClean="0">
                <a:solidFill>
                  <a:srgbClr val="FF0000"/>
                </a:solidFill>
              </a:rPr>
              <a:t>Jeruzalem; </a:t>
            </a:r>
            <a:r>
              <a:rPr lang="nl-NL" dirty="0" smtClean="0"/>
              <a:t>en </a:t>
            </a:r>
            <a:r>
              <a:rPr lang="nl-NL" dirty="0"/>
              <a:t>voor Zijn </a:t>
            </a:r>
            <a:r>
              <a:rPr lang="nl-NL" dirty="0" smtClean="0"/>
              <a:t>oudsten zal </a:t>
            </a:r>
            <a:r>
              <a:rPr lang="nl-NL" dirty="0"/>
              <a:t>er heerlijkheid zijn</a:t>
            </a:r>
            <a:r>
              <a:rPr lang="nl-NL" dirty="0" smtClean="0"/>
              <a:t>.</a:t>
            </a:r>
          </a:p>
          <a:p>
            <a:endParaRPr lang="nl-NL" dirty="0"/>
          </a:p>
          <a:p>
            <a:r>
              <a:rPr lang="nl-NL" b="1" dirty="0" err="1" smtClean="0"/>
              <a:t>Jesaja</a:t>
            </a:r>
            <a:r>
              <a:rPr lang="nl-NL" b="1" dirty="0" smtClean="0"/>
              <a:t> 27:6</a:t>
            </a:r>
          </a:p>
          <a:p>
            <a:r>
              <a:rPr lang="nl-NL" dirty="0"/>
              <a:t>In de </a:t>
            </a:r>
            <a:r>
              <a:rPr lang="nl-NL" i="1" dirty="0"/>
              <a:t>dagen</a:t>
            </a:r>
            <a:r>
              <a:rPr lang="nl-NL" dirty="0"/>
              <a:t> die komen, zal </a:t>
            </a:r>
            <a:r>
              <a:rPr lang="nl-NL" dirty="0" err="1"/>
              <a:t>Jakob</a:t>
            </a:r>
            <a:r>
              <a:rPr lang="nl-NL" dirty="0"/>
              <a:t> wortel schieten</a:t>
            </a:r>
            <a:r>
              <a:rPr lang="nl-NL" dirty="0" smtClean="0"/>
              <a:t>,</a:t>
            </a:r>
            <a:r>
              <a:rPr lang="nl-NL" dirty="0"/>
              <a:t> </a:t>
            </a:r>
            <a:r>
              <a:rPr lang="nl-NL" dirty="0">
                <a:solidFill>
                  <a:srgbClr val="FF0000"/>
                </a:solidFill>
              </a:rPr>
              <a:t>Israël zal bloeien en groeien</a:t>
            </a:r>
          </a:p>
          <a:p>
            <a:r>
              <a:rPr lang="nl-NL" dirty="0">
                <a:solidFill>
                  <a:srgbClr val="FF0000"/>
                </a:solidFill>
              </a:rPr>
              <a:t>en zij zullen het wereldoppervlak met vruchten vervullen.</a:t>
            </a:r>
          </a:p>
          <a:p>
            <a:endParaRPr lang="nl-NL" b="1" dirty="0" smtClean="0"/>
          </a:p>
          <a:p>
            <a:r>
              <a:rPr lang="nl-NL" b="1" dirty="0" err="1" smtClean="0"/>
              <a:t>Jesaja</a:t>
            </a:r>
            <a:r>
              <a:rPr lang="nl-NL" b="1" dirty="0" smtClean="0"/>
              <a:t> 27:13</a:t>
            </a:r>
          </a:p>
          <a:p>
            <a:r>
              <a:rPr lang="nl-NL" dirty="0"/>
              <a:t>Op die dag zal het </a:t>
            </a:r>
            <a:r>
              <a:rPr lang="nl-NL" dirty="0" smtClean="0"/>
              <a:t>gebeuren dat </a:t>
            </a:r>
            <a:r>
              <a:rPr lang="nl-NL" dirty="0"/>
              <a:t>op een grote bazuin geblazen zal worden.</a:t>
            </a:r>
          </a:p>
          <a:p>
            <a:r>
              <a:rPr lang="nl-NL" dirty="0"/>
              <a:t>Dan zullen zij komen die verloren waren in het land van </a:t>
            </a:r>
            <a:r>
              <a:rPr lang="nl-NL" dirty="0" err="1" smtClean="0"/>
              <a:t>Assyrië</a:t>
            </a:r>
            <a:r>
              <a:rPr lang="nl-NL" dirty="0" smtClean="0"/>
              <a:t>, die </a:t>
            </a:r>
            <a:r>
              <a:rPr lang="nl-NL" dirty="0"/>
              <a:t>verdreven waren naar het land </a:t>
            </a:r>
            <a:r>
              <a:rPr lang="nl-NL" dirty="0" smtClean="0"/>
              <a:t>Egypte. </a:t>
            </a:r>
            <a:r>
              <a:rPr lang="nl-NL" dirty="0" smtClean="0">
                <a:solidFill>
                  <a:srgbClr val="FF0000"/>
                </a:solidFill>
              </a:rPr>
              <a:t>En </a:t>
            </a:r>
            <a:r>
              <a:rPr lang="nl-NL" dirty="0">
                <a:solidFill>
                  <a:srgbClr val="FF0000"/>
                </a:solidFill>
              </a:rPr>
              <a:t>zij zullen zich voor de HEERE </a:t>
            </a:r>
            <a:r>
              <a:rPr lang="nl-NL" dirty="0" smtClean="0">
                <a:solidFill>
                  <a:srgbClr val="FF0000"/>
                </a:solidFill>
              </a:rPr>
              <a:t>neerbuigen op </a:t>
            </a:r>
            <a:r>
              <a:rPr lang="nl-NL" dirty="0">
                <a:solidFill>
                  <a:srgbClr val="FF0000"/>
                </a:solidFill>
              </a:rPr>
              <a:t>de heilige berg in Jeruzalem</a:t>
            </a:r>
            <a:r>
              <a:rPr lang="nl-NL" dirty="0" smtClean="0">
                <a:solidFill>
                  <a:srgbClr val="FF0000"/>
                </a:solidFill>
              </a:rPr>
              <a:t>.</a:t>
            </a:r>
          </a:p>
          <a:p>
            <a:endParaRPr lang="nl-NL" b="1" dirty="0">
              <a:solidFill>
                <a:srgbClr val="FF0000"/>
              </a:solidFill>
            </a:endParaRPr>
          </a:p>
          <a:p>
            <a:r>
              <a:rPr lang="nl-NL" b="1" dirty="0" err="1" smtClean="0"/>
              <a:t>Jesaja</a:t>
            </a:r>
            <a:r>
              <a:rPr lang="nl-NL" b="1" dirty="0" smtClean="0"/>
              <a:t> 32:1</a:t>
            </a:r>
          </a:p>
          <a:p>
            <a:r>
              <a:rPr lang="nl-NL" dirty="0">
                <a:solidFill>
                  <a:srgbClr val="FF0000"/>
                </a:solidFill>
              </a:rPr>
              <a:t>Zie, </a:t>
            </a:r>
            <a:r>
              <a:rPr lang="nl-NL" dirty="0" smtClean="0">
                <a:solidFill>
                  <a:srgbClr val="FF0000"/>
                </a:solidFill>
              </a:rPr>
              <a:t>een Koning </a:t>
            </a:r>
            <a:r>
              <a:rPr lang="nl-NL" dirty="0">
                <a:solidFill>
                  <a:srgbClr val="FF0000"/>
                </a:solidFill>
              </a:rPr>
              <a:t>zal regeren in </a:t>
            </a:r>
            <a:r>
              <a:rPr lang="nl-NL" dirty="0" smtClean="0">
                <a:solidFill>
                  <a:srgbClr val="FF0000"/>
                </a:solidFill>
              </a:rPr>
              <a:t>gerechtigheid</a:t>
            </a:r>
            <a:r>
              <a:rPr lang="nl-NL" dirty="0" smtClean="0"/>
              <a:t>, en </a:t>
            </a:r>
            <a:r>
              <a:rPr lang="nl-NL" dirty="0"/>
              <a:t>vorsten zullen heersen overeenkomstig het recht</a:t>
            </a:r>
            <a:r>
              <a:rPr lang="nl-NL" dirty="0" smtClean="0"/>
              <a:t>.</a:t>
            </a:r>
            <a:endParaRPr lang="nl-NL" dirty="0"/>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1.bp.blogspot.com/-jqOfjL1Xlbo/TYZXKEYA3nI/AAAAAAAAB8s/WJiP-lXrNA8/s1600/negev%2Bblooming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hthoek 1"/>
          <p:cNvSpPr/>
          <p:nvPr/>
        </p:nvSpPr>
        <p:spPr>
          <a:xfrm>
            <a:off x="381000" y="3048000"/>
            <a:ext cx="85344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b="1" dirty="0" err="1" smtClean="0"/>
              <a:t>Jesaja</a:t>
            </a:r>
            <a:r>
              <a:rPr lang="nl-NL" b="1" dirty="0" smtClean="0"/>
              <a:t> 35:1</a:t>
            </a:r>
          </a:p>
          <a:p>
            <a:r>
              <a:rPr lang="nl-NL" dirty="0" smtClean="0"/>
              <a:t>De </a:t>
            </a:r>
            <a:r>
              <a:rPr lang="nl-NL" dirty="0"/>
              <a:t>woestijn en de dorre plaatsen zullen vrolijk </a:t>
            </a:r>
            <a:r>
              <a:rPr lang="nl-NL" dirty="0" smtClean="0"/>
              <a:t>zijn, </a:t>
            </a:r>
            <a:r>
              <a:rPr lang="nl-NL" dirty="0" smtClean="0">
                <a:solidFill>
                  <a:srgbClr val="FF0000"/>
                </a:solidFill>
              </a:rPr>
              <a:t>de </a:t>
            </a:r>
            <a:r>
              <a:rPr lang="nl-NL" dirty="0">
                <a:solidFill>
                  <a:srgbClr val="FF0000"/>
                </a:solidFill>
              </a:rPr>
              <a:t>wildernis zal zich verheugen en in bloei </a:t>
            </a:r>
            <a:r>
              <a:rPr lang="nl-NL" dirty="0" smtClean="0">
                <a:solidFill>
                  <a:srgbClr val="FF0000"/>
                </a:solidFill>
              </a:rPr>
              <a:t>staan als </a:t>
            </a:r>
            <a:r>
              <a:rPr lang="nl-NL" dirty="0">
                <a:solidFill>
                  <a:srgbClr val="FF0000"/>
                </a:solidFill>
              </a:rPr>
              <a:t>een roos.</a:t>
            </a:r>
          </a:p>
          <a:p>
            <a:r>
              <a:rPr lang="nl-NL" dirty="0"/>
              <a:t>2 Zij zal welig in bloei staan en zich </a:t>
            </a:r>
            <a:r>
              <a:rPr lang="nl-NL" dirty="0" smtClean="0"/>
              <a:t>verheugen, ja</a:t>
            </a:r>
            <a:r>
              <a:rPr lang="nl-NL" dirty="0"/>
              <a:t>, zij zal zich verheugen en juichen.</a:t>
            </a:r>
          </a:p>
          <a:p>
            <a:r>
              <a:rPr lang="nl-NL" dirty="0"/>
              <a:t>De luister van de Libanon is haar </a:t>
            </a:r>
            <a:r>
              <a:rPr lang="nl-NL" dirty="0" smtClean="0"/>
              <a:t>gegeven, de </a:t>
            </a:r>
            <a:r>
              <a:rPr lang="nl-NL" dirty="0"/>
              <a:t>glorie van de </a:t>
            </a:r>
            <a:r>
              <a:rPr lang="nl-NL" dirty="0" err="1"/>
              <a:t>Karmel</a:t>
            </a:r>
            <a:r>
              <a:rPr lang="nl-NL" dirty="0"/>
              <a:t> en de </a:t>
            </a:r>
            <a:r>
              <a:rPr lang="nl-NL" dirty="0" err="1"/>
              <a:t>Saron</a:t>
            </a:r>
            <a:r>
              <a:rPr lang="nl-NL" dirty="0"/>
              <a:t>.</a:t>
            </a:r>
          </a:p>
          <a:p>
            <a:r>
              <a:rPr lang="nl-NL" dirty="0"/>
              <a:t>Ze zullen zien de heerlijkheid van de </a:t>
            </a:r>
            <a:r>
              <a:rPr lang="nl-NL" dirty="0" smtClean="0"/>
              <a:t>HEERE, de </a:t>
            </a:r>
            <a:r>
              <a:rPr lang="nl-NL" dirty="0"/>
              <a:t>glorie van onze God</a:t>
            </a:r>
            <a:r>
              <a:rPr lang="nl-NL" dirty="0" smtClean="0"/>
              <a:t>.</a:t>
            </a:r>
          </a:p>
          <a:p>
            <a:r>
              <a:rPr lang="nl-NL" dirty="0" smtClean="0"/>
              <a:t>10 Want </a:t>
            </a:r>
            <a:r>
              <a:rPr lang="nl-NL" dirty="0"/>
              <a:t>wie door de HEERE zijn vrijgekocht, zullen </a:t>
            </a:r>
            <a:r>
              <a:rPr lang="nl-NL" dirty="0" smtClean="0"/>
              <a:t>terugkeren; zij </a:t>
            </a:r>
            <a:r>
              <a:rPr lang="nl-NL" dirty="0"/>
              <a:t>zullen Sion binnenkomen met </a:t>
            </a:r>
            <a:r>
              <a:rPr lang="nl-NL" dirty="0" smtClean="0"/>
              <a:t>gejuich. Eeuwige </a:t>
            </a:r>
            <a:r>
              <a:rPr lang="nl-NL" dirty="0"/>
              <a:t>blijdschap zal op hun hoofd zijn</a:t>
            </a:r>
            <a:r>
              <a:rPr lang="nl-NL" dirty="0" smtClean="0"/>
              <a:t>, </a:t>
            </a:r>
            <a:r>
              <a:rPr lang="nl-NL" dirty="0"/>
              <a:t> vreugde en blijdschap zullen zij </a:t>
            </a:r>
            <a:r>
              <a:rPr lang="nl-NL" dirty="0" smtClean="0"/>
              <a:t>verkrijgen, verdriet </a:t>
            </a:r>
            <a:r>
              <a:rPr lang="nl-NL" dirty="0"/>
              <a:t>en gezucht zullen wegvluchten</a:t>
            </a:r>
            <a:r>
              <a:rPr lang="nl-NL" dirty="0" smtClean="0"/>
              <a:t>.</a:t>
            </a:r>
            <a:endParaRPr lang="nl-NL" dirty="0"/>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http://www.rnw.nl/data/files/images/lead/jeruzalem%20vanaf%20de%20olijfberg%20wiki.jpg"/>
          <p:cNvPicPr>
            <a:picLocks noChangeAspect="1" noChangeArrowheads="1"/>
          </p:cNvPicPr>
          <p:nvPr/>
        </p:nvPicPr>
        <p:blipFill>
          <a:blip r:embed="rId2" cstate="print"/>
          <a:srcRect/>
          <a:stretch>
            <a:fillRect/>
          </a:stretch>
        </p:blipFill>
        <p:spPr bwMode="auto">
          <a:xfrm>
            <a:off x="0" y="0"/>
            <a:ext cx="10293430" cy="6858000"/>
          </a:xfrm>
          <a:prstGeom prst="rect">
            <a:avLst/>
          </a:prstGeom>
          <a:noFill/>
        </p:spPr>
      </p:pic>
      <p:sp>
        <p:nvSpPr>
          <p:cNvPr id="38913" name="Rectangle 1"/>
          <p:cNvSpPr>
            <a:spLocks noChangeArrowheads="1"/>
          </p:cNvSpPr>
          <p:nvPr/>
        </p:nvSpPr>
        <p:spPr bwMode="auto">
          <a:xfrm>
            <a:off x="222056" y="3566279"/>
            <a:ext cx="8769544" cy="313932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31740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0000"/>
                </a:solidFill>
                <a:effectLst/>
                <a:cs typeface="Arial" pitchFamily="34" charset="0"/>
              </a:rPr>
              <a:t>Jesaja</a:t>
            </a:r>
            <a:r>
              <a:rPr kumimoji="0" lang="en-US" b="1" i="0" u="none" strike="noStrike" cap="none" normalizeH="0" baseline="0" dirty="0" smtClean="0">
                <a:ln>
                  <a:noFill/>
                </a:ln>
                <a:solidFill>
                  <a:srgbClr val="000000"/>
                </a:solidFill>
                <a:effectLst/>
                <a:cs typeface="Arial" pitchFamily="34" charset="0"/>
              </a:rPr>
              <a:t> 65:17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Want </a:t>
            </a:r>
            <a:r>
              <a:rPr kumimoji="0" lang="en-US" b="0" i="0" u="none" strike="noStrike" cap="none" normalizeH="0" baseline="0" dirty="0" err="1" smtClean="0">
                <a:ln>
                  <a:noFill/>
                </a:ln>
                <a:solidFill>
                  <a:srgbClr val="000000"/>
                </a:solidFill>
                <a:effectLst/>
                <a:cs typeface="Arial" pitchFamily="34" charset="0"/>
              </a:rPr>
              <a:t>zie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Ik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schep</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nieuwe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hemel</a:t>
            </a:r>
            <a:r>
              <a:rPr lang="en-US" dirty="0">
                <a:cs typeface="Arial" pitchFamily="34" charset="0"/>
              </a:rPr>
              <a:t> </a:t>
            </a:r>
            <a:r>
              <a:rPr kumimoji="0" lang="en-US" b="0" i="0" u="none" strike="noStrike" cap="none" normalizeH="0" baseline="0" dirty="0" smtClean="0">
                <a:ln>
                  <a:noFill/>
                </a:ln>
                <a:solidFill>
                  <a:srgbClr val="000000"/>
                </a:solidFill>
                <a:effectLst/>
                <a:cs typeface="Arial" pitchFamily="34" charset="0"/>
              </a:rPr>
              <a:t>en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nieuwe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aarde</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cs typeface="Arial" pitchFamily="34" charset="0"/>
              </a:rPr>
              <a:t>Aan</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vorige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dingen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1" u="none" strike="noStrike" cap="none" normalizeH="0" baseline="0" dirty="0" err="1" smtClean="0">
                <a:ln>
                  <a:noFill/>
                </a:ln>
                <a:solidFill>
                  <a:srgbClr val="000000"/>
                </a:solidFill>
                <a:effectLst/>
                <a:cs typeface="Arial" pitchFamily="34" charset="0"/>
              </a:rPr>
              <a:t>meer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gedacht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worden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1" u="none" strike="noStrike" cap="none" normalizeH="0" baseline="0" dirty="0" err="1" smtClean="0">
                <a:ln>
                  <a:noFill/>
                </a:ln>
                <a:solidFill>
                  <a:srgbClr val="000000"/>
                </a:solidFill>
                <a:effectLst/>
                <a:cs typeface="Arial" pitchFamily="34" charset="0"/>
              </a:rPr>
              <a:t>meer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opkomen</a:t>
            </a:r>
            <a:r>
              <a:rPr kumimoji="0" lang="en-US" b="0" i="0" u="none" strike="noStrike" cap="none" normalizeH="0" baseline="0" dirty="0" smtClean="0">
                <a:ln>
                  <a:noFill/>
                </a:ln>
                <a:solidFill>
                  <a:srgbClr val="000000"/>
                </a:solidFill>
                <a:effectLst/>
                <a:cs typeface="Arial" pitchFamily="34" charset="0"/>
              </a:rPr>
              <a:t> </a:t>
            </a:r>
            <a:br>
              <a:rPr kumimoji="0" lang="en-US" b="0" i="0" u="none" strike="noStrike" cap="none" normalizeH="0" baseline="0" dirty="0" smtClean="0">
                <a:ln>
                  <a:noFill/>
                </a:ln>
                <a:solidFill>
                  <a:srgbClr val="000000"/>
                </a:solidFill>
                <a:effectLst/>
                <a:cs typeface="Arial" pitchFamily="34" charset="0"/>
              </a:rPr>
            </a:br>
            <a:r>
              <a:rPr kumimoji="0" lang="en-US" b="0" i="0" u="none" strike="noStrike" cap="none" normalizeH="0" baseline="0" dirty="0" smtClean="0">
                <a:ln>
                  <a:noFill/>
                </a:ln>
                <a:solidFill>
                  <a:srgbClr val="000000"/>
                </a:solidFill>
                <a:effectLst/>
                <a:cs typeface="Arial" pitchFamily="34" charset="0"/>
              </a:rPr>
              <a:t>in het hart.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18 </a:t>
            </a:r>
            <a:r>
              <a:rPr kumimoji="0" lang="en-US" b="0" i="0" u="none" strike="noStrike" cap="none" normalizeH="0" baseline="0" dirty="0" err="1" smtClean="0">
                <a:ln>
                  <a:noFill/>
                </a:ln>
                <a:solidFill>
                  <a:srgbClr val="000000"/>
                </a:solidFill>
                <a:effectLst/>
                <a:cs typeface="Arial" pitchFamily="34" charset="0"/>
              </a:rPr>
              <a:t>Maar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wees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vrolijk</a:t>
            </a:r>
            <a:r>
              <a:rPr kumimoji="0" lang="en-US" b="0" i="0" u="none" strike="noStrike" cap="none" normalizeH="0" baseline="0" dirty="0" smtClean="0">
                <a:ln>
                  <a:noFill/>
                </a:ln>
                <a:solidFill>
                  <a:srgbClr val="000000"/>
                </a:solidFill>
                <a:effectLst/>
                <a:cs typeface="Arial" pitchFamily="34" charset="0"/>
              </a:rPr>
              <a:t> en </a:t>
            </a:r>
            <a:r>
              <a:rPr kumimoji="0" lang="en-US" b="0" i="0" u="none" strike="noStrike" cap="none" normalizeH="0" baseline="0" dirty="0" err="1" smtClean="0">
                <a:ln>
                  <a:noFill/>
                </a:ln>
                <a:solidFill>
                  <a:srgbClr val="000000"/>
                </a:solidFill>
                <a:effectLst/>
                <a:cs typeface="Arial" pitchFamily="34" charset="0"/>
              </a:rPr>
              <a:t>verheug</a:t>
            </a:r>
            <a:r>
              <a:rPr kumimoji="0" lang="en-US" b="0" i="0" u="none" strike="noStrike" cap="none" normalizeH="0" baseline="0" dirty="0" smtClean="0">
                <a:ln>
                  <a:noFill/>
                </a:ln>
                <a:solidFill>
                  <a:srgbClr val="000000"/>
                </a:solidFill>
                <a:effectLst/>
                <a:cs typeface="Arial" pitchFamily="34" charset="0"/>
              </a:rPr>
              <a:t> u tot in </a:t>
            </a:r>
            <a:r>
              <a:rPr kumimoji="0" lang="en-US" b="0" i="0" u="none" strike="noStrike" cap="none" normalizeH="0" baseline="0" dirty="0" err="1" smtClean="0">
                <a:ln>
                  <a:noFill/>
                </a:ln>
                <a:solidFill>
                  <a:srgbClr val="000000"/>
                </a:solidFill>
                <a:effectLst/>
                <a:cs typeface="Arial" pitchFamily="34" charset="0"/>
              </a:rPr>
              <a:t>eeuwigheid</a:t>
            </a:r>
            <a:r>
              <a:rPr lang="en-US" dirty="0">
                <a:cs typeface="Arial" pitchFamily="34" charset="0"/>
              </a:rPr>
              <a:t> </a:t>
            </a:r>
            <a:r>
              <a:rPr kumimoji="0" lang="en-US" b="0" i="1" u="none" strike="noStrike" cap="none" normalizeH="0" baseline="0" dirty="0" smtClean="0">
                <a:ln>
                  <a:noFill/>
                </a:ln>
                <a:solidFill>
                  <a:srgbClr val="000000"/>
                </a:solidFill>
                <a:effectLst/>
                <a:cs typeface="Arial" pitchFamily="34" charset="0"/>
              </a:rPr>
              <a:t>in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Ik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schep</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want </a:t>
            </a:r>
            <a:r>
              <a:rPr kumimoji="0" lang="en-US" b="0" i="0" u="none" strike="noStrike" cap="none" normalizeH="0" baseline="0" dirty="0" err="1" smtClean="0">
                <a:ln>
                  <a:noFill/>
                </a:ln>
                <a:solidFill>
                  <a:srgbClr val="000000"/>
                </a:solidFill>
                <a:effectLst/>
                <a:cs typeface="Arial" pitchFamily="34" charset="0"/>
              </a:rPr>
              <a:t>zie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Ik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schep</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Jeruzalem</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vreugde</a:t>
            </a:r>
            <a:r>
              <a:rPr kumimoji="0" lang="en-US" b="0" i="0" u="none" strike="noStrike" cap="none" normalizeH="0" baseline="0" dirty="0" smtClean="0">
                <a:ln>
                  <a:noFill/>
                </a:ln>
                <a:solidFill>
                  <a:srgbClr val="000000"/>
                </a:solidFill>
                <a:effectLst/>
                <a:cs typeface="Arial" pitchFamily="34" charset="0"/>
              </a:rPr>
              <a:t> en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volk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blijdschap</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19 </a:t>
            </a:r>
            <a:r>
              <a:rPr kumimoji="0" lang="en-US" b="0" i="0" u="none" strike="noStrike" cap="none" normalizeH="0" baseline="0" dirty="0" smtClean="0">
                <a:ln>
                  <a:noFill/>
                </a:ln>
                <a:solidFill>
                  <a:srgbClr val="FF0000"/>
                </a:solidFill>
                <a:effectLst/>
                <a:cs typeface="Arial" pitchFamily="34" charset="0"/>
              </a:rPr>
              <a:t>En </a:t>
            </a:r>
            <a:r>
              <a:rPr kumimoji="0" lang="en-US" b="0" i="0" u="none" strike="noStrike" cap="none" normalizeH="0" baseline="0" dirty="0" err="1" smtClean="0">
                <a:ln>
                  <a:noFill/>
                </a:ln>
                <a:solidFill>
                  <a:srgbClr val="FF0000"/>
                </a:solidFill>
                <a:effectLst/>
                <a:cs typeface="Arial" pitchFamily="34" charset="0"/>
              </a:rPr>
              <a:t>Ik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Mij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verheugen</a:t>
            </a:r>
            <a:r>
              <a:rPr kumimoji="0" lang="en-US" b="0" i="0" u="none" strike="noStrike" cap="none" normalizeH="0" baseline="0" dirty="0" smtClean="0">
                <a:ln>
                  <a:noFill/>
                </a:ln>
                <a:solidFill>
                  <a:srgbClr val="FF0000"/>
                </a:solidFill>
                <a:effectLst/>
                <a:cs typeface="Arial" pitchFamily="34" charset="0"/>
              </a:rPr>
              <a:t> over </a:t>
            </a:r>
            <a:r>
              <a:rPr kumimoji="0" lang="en-US" b="0" i="0" u="none" strike="noStrike" cap="none" normalizeH="0" baseline="0" dirty="0" err="1" smtClean="0">
                <a:ln>
                  <a:noFill/>
                </a:ln>
                <a:solidFill>
                  <a:srgbClr val="FF0000"/>
                </a:solidFill>
                <a:effectLst/>
                <a:cs typeface="Arial" pitchFamily="34" charset="0"/>
              </a:rPr>
              <a:t>Jeruzalem</a:t>
            </a:r>
            <a:r>
              <a:rPr lang="en-US" dirty="0">
                <a:solidFill>
                  <a:srgbClr val="FF0000"/>
                </a:solidFill>
                <a:cs typeface="Arial" pitchFamily="34" charset="0"/>
              </a:rPr>
              <a:t> </a:t>
            </a:r>
            <a:r>
              <a:rPr kumimoji="0" lang="en-US" b="0" i="0" u="none" strike="noStrike" cap="none" normalizeH="0" baseline="0" dirty="0" smtClean="0">
                <a:ln>
                  <a:noFill/>
                </a:ln>
                <a:solidFill>
                  <a:srgbClr val="FF0000"/>
                </a:solidFill>
                <a:effectLst/>
                <a:cs typeface="Arial" pitchFamily="34" charset="0"/>
              </a:rPr>
              <a:t>en </a:t>
            </a:r>
            <a:r>
              <a:rPr kumimoji="0" lang="en-US" b="0" i="0" u="none" strike="noStrike" cap="none" normalizeH="0" baseline="0" dirty="0" err="1" smtClean="0">
                <a:ln>
                  <a:noFill/>
                </a:ln>
                <a:solidFill>
                  <a:srgbClr val="FF0000"/>
                </a:solidFill>
                <a:effectLst/>
                <a:cs typeface="Arial" pitchFamily="34" charset="0"/>
              </a:rPr>
              <a:t>vrolijk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over </a:t>
            </a:r>
            <a:r>
              <a:rPr kumimoji="0" lang="en-US" b="0" i="0" u="none" strike="noStrike" cap="none" normalizeH="0" baseline="0" dirty="0" err="1" smtClean="0">
                <a:ln>
                  <a:noFill/>
                </a:ln>
                <a:solidFill>
                  <a:srgbClr val="FF0000"/>
                </a:solidFill>
                <a:effectLst/>
                <a:cs typeface="Arial" pitchFamily="34" charset="0"/>
              </a:rPr>
              <a:t>Mijn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volk</a:t>
            </a:r>
            <a:r>
              <a:rPr kumimoji="0" lang="en-US" b="0" i="0" u="none" strike="noStrike" cap="none" normalizeH="0" baseline="0" dirty="0" smtClean="0">
                <a:ln>
                  <a:noFill/>
                </a:ln>
                <a:solidFill>
                  <a:srgbClr val="FF0000"/>
                </a:solidFill>
                <a:effectLst/>
                <a:cs typeface="Arial" pitchFamily="34" charset="0"/>
              </a:rPr>
              <a:t>.</a:t>
            </a:r>
            <a:r>
              <a:rPr kumimoji="0" lang="en-US" b="0" i="0" u="none" strike="noStrike" cap="none" normalizeH="0" dirty="0" smtClean="0">
                <a:ln>
                  <a:noFill/>
                </a:ln>
                <a:solidFill>
                  <a:srgbClr val="FF0000"/>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In </a:t>
            </a:r>
            <a:r>
              <a:rPr kumimoji="0" lang="en-US" b="0" i="0" u="none" strike="noStrike" cap="none" normalizeH="0" baseline="0" dirty="0" err="1" smtClean="0">
                <a:ln>
                  <a:noFill/>
                </a:ln>
                <a:solidFill>
                  <a:srgbClr val="000000"/>
                </a:solidFill>
                <a:effectLst/>
                <a:cs typeface="Arial" pitchFamily="34" charset="0"/>
              </a:rPr>
              <a:t>haar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br>
              <a:rPr kumimoji="0" lang="en-US" b="0" i="0" u="none" strike="noStrike" cap="none" normalizeH="0" baseline="0" dirty="0" smtClean="0">
                <a:ln>
                  <a:noFill/>
                </a:ln>
                <a:solidFill>
                  <a:srgbClr val="000000"/>
                </a:solidFill>
                <a:effectLst/>
                <a:cs typeface="Arial" pitchFamily="34" charset="0"/>
              </a:rPr>
            </a:br>
            <a:r>
              <a:rPr kumimoji="0" lang="en-US" b="0" i="0" u="none" strike="noStrike" cap="none" normalizeH="0" baseline="0" dirty="0" err="1" smtClean="0">
                <a:ln>
                  <a:noFill/>
                </a:ln>
                <a:solidFill>
                  <a:srgbClr val="000000"/>
                </a:solidFill>
                <a:effectLst/>
                <a:cs typeface="Arial" pitchFamily="34" charset="0"/>
              </a:rPr>
              <a:t>geen</a:t>
            </a:r>
            <a:r>
              <a:rPr kumimoji="0" lang="en-US" b="0" i="0" u="none" strike="noStrike" cap="none" normalizeH="0" baseline="0" dirty="0" smtClean="0">
                <a:ln>
                  <a:noFill/>
                </a:ln>
                <a:solidFill>
                  <a:srgbClr val="000000"/>
                </a:solidFill>
                <a:effectLst/>
                <a:cs typeface="Arial" pitchFamily="34" charset="0"/>
              </a:rPr>
              <a:t> stem van </a:t>
            </a:r>
            <a:r>
              <a:rPr kumimoji="0" lang="en-US" b="0" i="0" u="none" strike="noStrike" cap="none" normalizeH="0" baseline="0" dirty="0" err="1" smtClean="0">
                <a:ln>
                  <a:noFill/>
                </a:ln>
                <a:solidFill>
                  <a:srgbClr val="000000"/>
                </a:solidFill>
                <a:effectLst/>
                <a:cs typeface="Arial" pitchFamily="34" charset="0"/>
              </a:rPr>
              <a:t>geween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meer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gehoord</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worden</a:t>
            </a:r>
            <a:r>
              <a:rPr kumimoji="0" lang="en-US" b="0" i="0" u="none" strike="noStrike" cap="none" normalizeH="0" baseline="0" dirty="0" smtClean="0">
                <a:ln>
                  <a:noFill/>
                </a:ln>
                <a:solidFill>
                  <a:srgbClr val="000000"/>
                </a:solidFill>
                <a:effectLst/>
                <a:cs typeface="Arial" pitchFamily="34" charset="0"/>
              </a:rPr>
              <a:t>, of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stem van </a:t>
            </a:r>
            <a:r>
              <a:rPr kumimoji="0" lang="en-US" b="0" i="0" u="none" strike="noStrike" cap="none" normalizeH="0" baseline="0" dirty="0" err="1" smtClean="0">
                <a:ln>
                  <a:noFill/>
                </a:ln>
                <a:solidFill>
                  <a:srgbClr val="000000"/>
                </a:solidFill>
                <a:effectLst/>
                <a:cs typeface="Arial" pitchFamily="34" charset="0"/>
              </a:rPr>
              <a:t>geschreeuw</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20 </a:t>
            </a:r>
            <a:r>
              <a:rPr kumimoji="0" lang="en-US" b="0" i="0" u="none" strike="noStrike" cap="none" normalizeH="0" baseline="0" dirty="0" err="1" smtClean="0">
                <a:ln>
                  <a:noFill/>
                </a:ln>
                <a:solidFill>
                  <a:srgbClr val="000000"/>
                </a:solidFill>
                <a:effectLst/>
                <a:cs typeface="Arial" pitchFamily="34" charset="0"/>
              </a:rPr>
              <a:t>Daar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meer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zuigeling</a:t>
            </a:r>
            <a:r>
              <a:rPr kumimoji="0" lang="en-US" b="0" i="0" u="none" strike="noStrike" cap="none" normalizeH="0" baseline="0" dirty="0" smtClean="0">
                <a:ln>
                  <a:noFill/>
                </a:ln>
                <a:solidFill>
                  <a:srgbClr val="000000"/>
                </a:solidFill>
                <a:effectLst/>
                <a:cs typeface="Arial" pitchFamily="34" charset="0"/>
              </a:rPr>
              <a:t> die </a:t>
            </a:r>
            <a:r>
              <a:rPr kumimoji="0" lang="en-US" b="0" i="1" u="none" strike="noStrike" cap="none" normalizeH="0" baseline="0" dirty="0" err="1" smtClean="0">
                <a:ln>
                  <a:noFill/>
                </a:ln>
                <a:solidFill>
                  <a:srgbClr val="000000"/>
                </a:solidFill>
                <a:effectLst/>
                <a:cs typeface="Arial" pitchFamily="34" charset="0"/>
              </a:rPr>
              <a:t>maar</a:t>
            </a:r>
            <a:r>
              <a:rPr kumimoji="0" lang="en-US" b="0" i="1" u="none" strike="noStrike" cap="none" normalizeH="0" baseline="0" dirty="0" smtClean="0">
                <a:ln>
                  <a:noFill/>
                </a:ln>
                <a:solidFill>
                  <a:srgbClr val="000000"/>
                </a:solidFill>
                <a:effectLst/>
                <a:cs typeface="Arial" pitchFamily="34" charset="0"/>
              </a:rPr>
              <a:t> </a:t>
            </a:r>
            <a:r>
              <a:rPr kumimoji="0" lang="en-US" b="0" i="1" u="none" strike="noStrike" cap="none" normalizeH="0" baseline="0" dirty="0" err="1" smtClean="0">
                <a:ln>
                  <a:noFill/>
                </a:ln>
                <a:solidFill>
                  <a:srgbClr val="000000"/>
                </a:solidFill>
                <a:effectLst/>
                <a:cs typeface="Arial" pitchFamily="34" charset="0"/>
              </a:rPr>
              <a:t>enkele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dagen</a:t>
            </a:r>
            <a:r>
              <a:rPr kumimoji="0" lang="en-US" b="0" i="0" u="none" strike="noStrike" cap="none" normalizeH="0" baseline="0" dirty="0" smtClean="0">
                <a:ln>
                  <a:noFill/>
                </a:ln>
                <a:solidFill>
                  <a:srgbClr val="000000"/>
                </a:solidFill>
                <a:effectLst/>
                <a:cs typeface="Arial" pitchFamily="34" charset="0"/>
              </a:rPr>
              <a:t> </a:t>
            </a:r>
            <a:r>
              <a:rPr kumimoji="0" lang="en-US" b="0" i="1" u="none" strike="noStrike" cap="none" normalizeH="0" baseline="0" dirty="0" err="1" smtClean="0">
                <a:ln>
                  <a:noFill/>
                </a:ln>
                <a:solidFill>
                  <a:srgbClr val="000000"/>
                </a:solidFill>
                <a:effectLst/>
                <a:cs typeface="Arial" pitchFamily="34" charset="0"/>
              </a:rPr>
              <a:t>leeft</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of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oude</a:t>
            </a:r>
            <a:r>
              <a:rPr kumimoji="0" lang="en-US" b="0" i="0" u="none" strike="noStrike" cap="none" normalizeH="0" baseline="0" dirty="0" smtClean="0">
                <a:ln>
                  <a:noFill/>
                </a:ln>
                <a:solidFill>
                  <a:srgbClr val="000000"/>
                </a:solidFill>
                <a:effectLst/>
                <a:cs typeface="Arial" pitchFamily="34" charset="0"/>
              </a:rPr>
              <a:t> man die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volmaken</a:t>
            </a:r>
            <a:r>
              <a:rPr kumimoji="0" lang="en-US" b="0" i="0" u="none" strike="noStrike" cap="none" normalizeH="0" baseline="0" dirty="0" smtClean="0">
                <a:ln>
                  <a:noFill/>
                </a:ln>
                <a:solidFill>
                  <a:srgbClr val="000000"/>
                </a:solidFill>
                <a:effectLst/>
                <a:cs typeface="Arial" pitchFamily="34" charset="0"/>
              </a:rPr>
              <a:t>,</a:t>
            </a:r>
            <a:r>
              <a:rPr lang="en-US" dirty="0">
                <a:cs typeface="Arial" pitchFamily="34" charset="0"/>
              </a:rPr>
              <a:t> </a:t>
            </a:r>
            <a:r>
              <a:rPr kumimoji="0" lang="en-US" b="0" i="0" u="none" strike="noStrike" cap="none" normalizeH="0" baseline="0" dirty="0" smtClean="0">
                <a:ln>
                  <a:noFill/>
                </a:ln>
                <a:solidFill>
                  <a:srgbClr val="FF0000"/>
                </a:solidFill>
                <a:effectLst/>
                <a:cs typeface="Arial" pitchFamily="34" charset="0"/>
              </a:rPr>
              <a:t>want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jonge</a:t>
            </a:r>
            <a:r>
              <a:rPr kumimoji="0" lang="en-US" b="0" i="0" u="none" strike="noStrike" cap="none" normalizeH="0" baseline="0" dirty="0" smtClean="0">
                <a:ln>
                  <a:noFill/>
                </a:ln>
                <a:solidFill>
                  <a:srgbClr val="FF0000"/>
                </a:solidFill>
                <a:effectLst/>
                <a:cs typeface="Arial" pitchFamily="34" charset="0"/>
              </a:rPr>
              <a:t> man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sterven</a:t>
            </a:r>
            <a:r>
              <a:rPr kumimoji="0" lang="en-US" b="0" i="0" u="none" strike="noStrike" cap="none" normalizeH="0" baseline="0" dirty="0" smtClean="0">
                <a:ln>
                  <a:noFill/>
                </a:ln>
                <a:solidFill>
                  <a:srgbClr val="FF0000"/>
                </a:solidFill>
                <a:effectLst/>
                <a:cs typeface="Arial" pitchFamily="34" charset="0"/>
              </a:rPr>
              <a:t> </a:t>
            </a:r>
            <a:br>
              <a:rPr kumimoji="0" lang="en-US" b="0" i="0" u="none" strike="noStrike" cap="none" normalizeH="0" baseline="0" dirty="0" smtClean="0">
                <a:ln>
                  <a:noFill/>
                </a:ln>
                <a:solidFill>
                  <a:srgbClr val="FF0000"/>
                </a:solidFill>
                <a:effectLst/>
                <a:cs typeface="Arial" pitchFamily="34" charset="0"/>
              </a:rPr>
            </a:br>
            <a:r>
              <a:rPr kumimoji="0" lang="en-US" b="0" i="0" u="none" strike="noStrike" cap="none" normalizeH="0" baseline="0" dirty="0" err="1" smtClean="0">
                <a:ln>
                  <a:noFill/>
                </a:ln>
                <a:solidFill>
                  <a:srgbClr val="FF0000"/>
                </a:solidFill>
                <a:effectLst/>
                <a:cs typeface="Arial" pitchFamily="34" charset="0"/>
              </a:rPr>
              <a:t>als</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honderdjarige</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maar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zondaar</a:t>
            </a:r>
            <a:r>
              <a:rPr kumimoji="0" lang="en-US" b="0" i="0" u="none" strike="noStrike" cap="none" normalizeH="0" baseline="0" dirty="0" smtClean="0">
                <a:ln>
                  <a:noFill/>
                </a:ln>
                <a:solidFill>
                  <a:srgbClr val="FF0000"/>
                </a:solidFill>
                <a:effectLst/>
                <a:cs typeface="Arial" pitchFamily="34" charset="0"/>
              </a:rPr>
              <a:t>, al is </a:t>
            </a:r>
            <a:r>
              <a:rPr kumimoji="0" lang="en-US" b="0" i="0" u="none" strike="noStrike" cap="none" normalizeH="0" baseline="0" dirty="0" err="1" smtClean="0">
                <a:ln>
                  <a:noFill/>
                </a:ln>
                <a:solidFill>
                  <a:srgbClr val="FF0000"/>
                </a:solidFill>
                <a:effectLst/>
                <a:cs typeface="Arial" pitchFamily="34" charset="0"/>
              </a:rPr>
              <a:t>hij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honderd</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jaar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vervloekt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worden</a:t>
            </a:r>
            <a:r>
              <a:rPr kumimoji="0" lang="en-US" b="0" i="0" u="none" strike="noStrike" cap="none" normalizeH="0" baseline="0" dirty="0" smtClean="0">
                <a:ln>
                  <a:noFill/>
                </a:ln>
                <a:solidFill>
                  <a:srgbClr val="FF0000"/>
                </a:solidFill>
                <a:effectLst/>
                <a:cs typeface="Arial" pitchFamily="34" charset="0"/>
              </a:rPr>
              <a:t>.</a:t>
            </a:r>
          </a:p>
        </p:txBody>
      </p:sp>
      <p:pic>
        <p:nvPicPr>
          <p:cNvPr id="38914" name="Picture 2" descr="http://www.biblija.net/images/opomba.gif"/>
          <p:cNvPicPr>
            <a:picLocks noChangeAspect="1" noChangeArrowheads="1"/>
          </p:cNvPicPr>
          <p:nvPr/>
        </p:nvPicPr>
        <p:blipFill>
          <a:blip r:embed="rId3" cstate="print"/>
          <a:srcRect/>
          <a:stretch>
            <a:fillRect/>
          </a:stretch>
        </p:blipFill>
        <p:spPr bwMode="auto">
          <a:xfrm>
            <a:off x="3073400" y="10901363"/>
            <a:ext cx="104775" cy="123825"/>
          </a:xfrm>
          <a:prstGeom prst="rect">
            <a:avLst/>
          </a:prstGeom>
          <a:noFill/>
        </p:spPr>
      </p:pic>
      <p:pic>
        <p:nvPicPr>
          <p:cNvPr id="38915" name="Picture 3" descr="http://www.biblija.net/images/ref.gif"/>
          <p:cNvPicPr>
            <a:picLocks noChangeAspect="1" noChangeArrowheads="1"/>
          </p:cNvPicPr>
          <p:nvPr/>
        </p:nvPicPr>
        <p:blipFill>
          <a:blip r:embed="rId4" cstate="print"/>
          <a:srcRect/>
          <a:stretch>
            <a:fillRect/>
          </a:stretch>
        </p:blipFill>
        <p:spPr bwMode="auto">
          <a:xfrm>
            <a:off x="14309725" y="32157988"/>
            <a:ext cx="104775" cy="104775"/>
          </a:xfrm>
          <a:prstGeom prst="rect">
            <a:avLst/>
          </a:prstGeom>
          <a:noFill/>
        </p:spPr>
      </p:pic>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t3.gstatic.com/images?q=tbn:ANd9GcSV-478OQO14n544cQ49JNmIoyl6Uip-HI3OjKl7HaBxKZuCo2MBg"/>
          <p:cNvPicPr>
            <a:picLocks noChangeAspect="1" noChangeArrowheads="1"/>
          </p:cNvPicPr>
          <p:nvPr/>
        </p:nvPicPr>
        <p:blipFill>
          <a:blip r:embed="rId2" cstate="print"/>
          <a:srcRect/>
          <a:stretch>
            <a:fillRect/>
          </a:stretch>
        </p:blipFill>
        <p:spPr bwMode="auto">
          <a:xfrm>
            <a:off x="0" y="0"/>
            <a:ext cx="9106470" cy="7162800"/>
          </a:xfrm>
          <a:prstGeom prst="rect">
            <a:avLst/>
          </a:prstGeom>
          <a:noFill/>
        </p:spPr>
      </p:pic>
      <p:sp>
        <p:nvSpPr>
          <p:cNvPr id="2" name="Rechthoek 1"/>
          <p:cNvSpPr/>
          <p:nvPr/>
        </p:nvSpPr>
        <p:spPr>
          <a:xfrm>
            <a:off x="533400" y="1295400"/>
            <a:ext cx="8305800"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solidFill>
                  <a:srgbClr val="990000"/>
                </a:solidFill>
                <a:effectLst/>
                <a:cs typeface="Arial" pitchFamily="34" charset="0"/>
              </a:rPr>
              <a:t>21 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huizen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bouwen</a:t>
            </a:r>
            <a:r>
              <a:rPr kumimoji="0" lang="en-US" b="0" i="0" u="none" strike="noStrike" cap="none" normalizeH="0" baseline="0" dirty="0" smtClean="0">
                <a:ln>
                  <a:noFill/>
                </a:ln>
                <a:solidFill>
                  <a:srgbClr val="000000"/>
                </a:solidFill>
                <a:effectLst/>
                <a:cs typeface="Arial" pitchFamily="34" charset="0"/>
              </a:rPr>
              <a:t> en </a:t>
            </a:r>
            <a:r>
              <a:rPr kumimoji="0" lang="en-US" b="0" i="1" u="none" strike="noStrike" cap="none" normalizeH="0" baseline="0" dirty="0" err="1" smtClean="0">
                <a:ln>
                  <a:noFill/>
                </a:ln>
                <a:solidFill>
                  <a:srgbClr val="000000"/>
                </a:solidFill>
                <a:effectLst/>
                <a:cs typeface="Arial" pitchFamily="34" charset="0"/>
              </a:rPr>
              <a:t>erin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wonen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wijngaarden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planten</a:t>
            </a:r>
            <a:r>
              <a:rPr kumimoji="0" lang="en-US" b="0" i="0" u="none" strike="noStrike" cap="none" normalizeH="0" baseline="0" dirty="0" smtClean="0">
                <a:ln>
                  <a:noFill/>
                </a:ln>
                <a:solidFill>
                  <a:srgbClr val="000000"/>
                </a:solidFill>
                <a:effectLst/>
                <a:cs typeface="Arial" pitchFamily="34" charset="0"/>
              </a:rPr>
              <a:t> en van </a:t>
            </a:r>
            <a:r>
              <a:rPr kumimoji="0" lang="en-US" b="0" i="0" u="none" strike="noStrike" cap="none" normalizeH="0" baseline="0" dirty="0" err="1" smtClean="0">
                <a:ln>
                  <a:noFill/>
                </a:ln>
                <a:solidFill>
                  <a:srgbClr val="000000"/>
                </a:solidFill>
                <a:effectLst/>
                <a:cs typeface="Arial" pitchFamily="34" charset="0"/>
              </a:rPr>
              <a:t>hun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vrucht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eten</a:t>
            </a:r>
            <a:r>
              <a:rPr kumimoji="0" lang="en-US" b="0" i="0" u="none" strike="noStrike" cap="none" normalizeH="0" baseline="0" dirty="0" smtClean="0">
                <a:ln>
                  <a:noFill/>
                </a:ln>
                <a:solidFill>
                  <a:srgbClr val="000000"/>
                </a:solidFill>
                <a:effectLst/>
                <a:cs typeface="Arial" pitchFamily="34" charset="0"/>
              </a:rPr>
              <a:t>. </a:t>
            </a:r>
            <a:br>
              <a:rPr kumimoji="0" lang="en-US" b="0" i="0" u="none" strike="noStrike" cap="none" normalizeH="0" baseline="0" dirty="0" smtClean="0">
                <a:ln>
                  <a:noFill/>
                </a:ln>
                <a:solidFill>
                  <a:srgbClr val="000000"/>
                </a:solidFill>
                <a:effectLst/>
                <a:cs typeface="Arial" pitchFamily="34" charset="0"/>
              </a:rPr>
            </a:br>
            <a:r>
              <a:rPr kumimoji="0" lang="en-US" b="0" i="0" u="none" strike="noStrike" cap="none" normalizeH="0" baseline="0" dirty="0" smtClean="0">
                <a:ln>
                  <a:noFill/>
                </a:ln>
                <a:solidFill>
                  <a:srgbClr val="990000"/>
                </a:solidFill>
                <a:effectLst/>
                <a:cs typeface="Arial" pitchFamily="34" charset="0"/>
              </a:rPr>
              <a:t>22 </a:t>
            </a:r>
            <a:r>
              <a:rPr kumimoji="0" lang="en-US" b="0" i="0" u="none" strike="noStrike" cap="none" normalizeH="0" baseline="0" dirty="0" smtClean="0">
                <a:ln>
                  <a:noFill/>
                </a:ln>
                <a:solidFill>
                  <a:srgbClr val="000000"/>
                </a:solidFill>
                <a:effectLst/>
                <a:cs typeface="Arial" pitchFamily="34" charset="0"/>
              </a:rPr>
              <a:t>In </a:t>
            </a:r>
            <a:r>
              <a:rPr kumimoji="0" lang="en-US" b="0" i="1" u="none" strike="noStrike" cap="none" normalizeH="0" baseline="0" dirty="0" err="1" smtClean="0">
                <a:ln>
                  <a:noFill/>
                </a:ln>
                <a:solidFill>
                  <a:srgbClr val="000000"/>
                </a:solidFill>
                <a:effectLst/>
                <a:cs typeface="Arial" pitchFamily="34" charset="0"/>
              </a:rPr>
              <a:t>wat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bouwen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ander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wonen</a:t>
            </a:r>
            <a:r>
              <a:rPr kumimoji="0" lang="en-US" b="0" i="0" u="none" strike="noStrike" cap="none" normalizeH="0" baseline="0" dirty="0" smtClean="0">
                <a:ln>
                  <a:noFill/>
                </a:ln>
                <a:solidFill>
                  <a:srgbClr val="000000"/>
                </a:solidFill>
                <a:effectLst/>
                <a:cs typeface="Arial" pitchFamily="34" charset="0"/>
              </a:rPr>
              <a:t>, van </a:t>
            </a:r>
            <a:r>
              <a:rPr kumimoji="0" lang="en-US" b="0" i="1" u="none" strike="noStrike" cap="none" normalizeH="0" baseline="0" dirty="0" err="1" smtClean="0">
                <a:ln>
                  <a:noFill/>
                </a:ln>
                <a:solidFill>
                  <a:srgbClr val="000000"/>
                </a:solidFill>
                <a:effectLst/>
                <a:cs typeface="Arial" pitchFamily="34" charset="0"/>
              </a:rPr>
              <a:t>wat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planten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ander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eten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smtClean="0">
                <a:ln>
                  <a:noFill/>
                </a:ln>
                <a:solidFill>
                  <a:srgbClr val="FF0000"/>
                </a:solidFill>
                <a:effectLst/>
                <a:cs typeface="Arial" pitchFamily="34" charset="0"/>
              </a:rPr>
              <a:t>Want de </a:t>
            </a:r>
            <a:r>
              <a:rPr kumimoji="0" lang="en-US" b="0" i="0" u="none" strike="noStrike" cap="none" normalizeH="0" baseline="0" dirty="0" err="1" smtClean="0">
                <a:ln>
                  <a:noFill/>
                </a:ln>
                <a:solidFill>
                  <a:srgbClr val="FF0000"/>
                </a:solidFill>
                <a:effectLst/>
                <a:cs typeface="Arial" pitchFamily="34" charset="0"/>
              </a:rPr>
              <a:t>dagen</a:t>
            </a:r>
            <a:r>
              <a:rPr kumimoji="0" lang="en-US" b="0" i="0" u="none" strike="noStrike" cap="none" normalizeH="0" baseline="0" dirty="0" smtClean="0">
                <a:ln>
                  <a:noFill/>
                </a:ln>
                <a:solidFill>
                  <a:srgbClr val="FF0000"/>
                </a:solidFill>
                <a:effectLst/>
                <a:cs typeface="Arial" pitchFamily="34" charset="0"/>
              </a:rPr>
              <a:t> van </a:t>
            </a:r>
            <a:r>
              <a:rPr kumimoji="0" lang="en-US" b="0" i="0" u="none" strike="noStrike" cap="none" normalizeH="0" baseline="0" dirty="0" err="1" smtClean="0">
                <a:ln>
                  <a:noFill/>
                </a:ln>
                <a:solidFill>
                  <a:srgbClr val="FF0000"/>
                </a:solidFill>
                <a:effectLst/>
                <a:cs typeface="Arial" pitchFamily="34" charset="0"/>
              </a:rPr>
              <a:t>Mijn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volk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zullen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als</a:t>
            </a:r>
            <a:r>
              <a:rPr kumimoji="0" lang="en-US" b="0" i="0" u="none" strike="noStrike" cap="none" normalizeH="0" baseline="0" dirty="0" smtClean="0">
                <a:ln>
                  <a:noFill/>
                </a:ln>
                <a:solidFill>
                  <a:srgbClr val="FF0000"/>
                </a:solidFill>
                <a:effectLst/>
                <a:cs typeface="Arial" pitchFamily="34" charset="0"/>
              </a:rPr>
              <a:t> de </a:t>
            </a:r>
            <a:r>
              <a:rPr kumimoji="0" lang="en-US" b="0" i="0" u="none" strike="noStrike" cap="none" normalizeH="0" baseline="0" dirty="0" err="1" smtClean="0">
                <a:ln>
                  <a:noFill/>
                </a:ln>
                <a:solidFill>
                  <a:srgbClr val="FF0000"/>
                </a:solidFill>
                <a:effectLst/>
                <a:cs typeface="Arial" pitchFamily="34" charset="0"/>
              </a:rPr>
              <a:t>dagen</a:t>
            </a:r>
            <a:r>
              <a:rPr kumimoji="0" lang="en-US" b="0" i="0" u="none" strike="noStrike" cap="none" normalizeH="0" baseline="0" dirty="0" smtClean="0">
                <a:ln>
                  <a:noFill/>
                </a:ln>
                <a:solidFill>
                  <a:srgbClr val="FF0000"/>
                </a:solidFill>
                <a:effectLst/>
                <a:cs typeface="Arial" pitchFamily="34" charset="0"/>
              </a:rPr>
              <a:t> van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boom,</a:t>
            </a:r>
          </a:p>
          <a:p>
            <a:pPr lvl="0" eaLnBrk="0" fontAlgn="base" hangingPunct="0">
              <a:spcBef>
                <a:spcPct val="0"/>
              </a:spcBef>
              <a:spcAft>
                <a:spcPct val="0"/>
              </a:spcAft>
            </a:pPr>
            <a:r>
              <a:rPr kumimoji="0" lang="en-US" b="0" i="0" u="none" strike="noStrike" cap="none" normalizeH="0" baseline="0" dirty="0" smtClean="0">
                <a:ln>
                  <a:noFill/>
                </a:ln>
                <a:solidFill>
                  <a:srgbClr val="000000"/>
                </a:solidFill>
                <a:effectLst/>
                <a:cs typeface="Arial" pitchFamily="34" charset="0"/>
              </a:rPr>
              <a:t>en </a:t>
            </a:r>
            <a:r>
              <a:rPr kumimoji="0" lang="en-US" b="0" i="0" u="none" strike="noStrike" cap="none" normalizeH="0" baseline="0" dirty="0" err="1" smtClean="0">
                <a:ln>
                  <a:noFill/>
                </a:ln>
                <a:solidFill>
                  <a:srgbClr val="000000"/>
                </a:solidFill>
                <a:effectLst/>
                <a:cs typeface="Arial" pitchFamily="34" charset="0"/>
              </a:rPr>
              <a:t>Mijn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uitverkorenen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lang</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genieten</a:t>
            </a:r>
            <a:r>
              <a:rPr kumimoji="0" lang="en-US" b="0" i="0" u="none" strike="noStrike" cap="none" normalizeH="0" baseline="0" dirty="0" smtClean="0">
                <a:ln>
                  <a:noFill/>
                </a:ln>
                <a:solidFill>
                  <a:srgbClr val="000000"/>
                </a:solidFill>
                <a:effectLst/>
                <a:cs typeface="Arial" pitchFamily="34" charset="0"/>
              </a:rPr>
              <a:t> van</a:t>
            </a:r>
            <a:r>
              <a:rPr kumimoji="0" lang="en-US" b="1" i="0" u="none" strike="noStrike" cap="none" normalizeH="0" baseline="0" dirty="0" smtClean="0">
                <a:ln>
                  <a:noFill/>
                </a:ln>
                <a:solidFill>
                  <a:srgbClr val="5555AA"/>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 het </a:t>
            </a:r>
            <a:r>
              <a:rPr kumimoji="0" lang="en-US" b="0" i="0" u="none" strike="noStrike" cap="none" normalizeH="0" baseline="0" dirty="0" err="1" smtClean="0">
                <a:ln>
                  <a:noFill/>
                </a:ln>
                <a:solidFill>
                  <a:srgbClr val="000000"/>
                </a:solidFill>
                <a:effectLst/>
                <a:cs typeface="Arial" pitchFamily="34" charset="0"/>
              </a:rPr>
              <a:t>werk</a:t>
            </a:r>
            <a:r>
              <a:rPr kumimoji="0" lang="en-US" b="0" i="0" u="none" strike="noStrike" cap="none" normalizeH="0" baseline="0" dirty="0" smtClean="0">
                <a:ln>
                  <a:noFill/>
                </a:ln>
                <a:solidFill>
                  <a:srgbClr val="000000"/>
                </a:solidFill>
                <a:effectLst/>
                <a:cs typeface="Arial" pitchFamily="34" charset="0"/>
              </a:rPr>
              <a:t> van </a:t>
            </a:r>
            <a:r>
              <a:rPr kumimoji="0" lang="en-US" b="0" i="0" u="none" strike="noStrike" cap="none" normalizeH="0" baseline="0" dirty="0" err="1" smtClean="0">
                <a:ln>
                  <a:noFill/>
                </a:ln>
                <a:solidFill>
                  <a:srgbClr val="000000"/>
                </a:solidFill>
                <a:effectLst/>
                <a:cs typeface="Arial" pitchFamily="34" charset="0"/>
              </a:rPr>
              <a:t>hun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handen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rgbClr val="990000"/>
                </a:solidFill>
                <a:effectLst/>
                <a:cs typeface="Arial" pitchFamily="34" charset="0"/>
              </a:rPr>
              <a:t>23 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zich</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voor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vermoeien</a:t>
            </a:r>
            <a:r>
              <a:rPr kumimoji="0" lang="en-US" b="0" i="0" u="none" strike="noStrike" cap="none" normalizeH="0" baseline="0" dirty="0" smtClean="0">
                <a:ln>
                  <a:noFill/>
                </a:ln>
                <a:solidFill>
                  <a:srgbClr val="000000"/>
                </a:solidFill>
                <a:effectLst/>
                <a:cs typeface="Arial" pitchFamily="34" charset="0"/>
              </a:rPr>
              <a:t> of </a:t>
            </a:r>
            <a:r>
              <a:rPr kumimoji="0" lang="en-US" b="0" i="0" u="none" strike="noStrike" cap="none" normalizeH="0" baseline="0" dirty="0" err="1" smtClean="0">
                <a:ln>
                  <a:noFill/>
                </a:ln>
                <a:solidFill>
                  <a:srgbClr val="FF0000"/>
                </a:solidFill>
                <a:effectLst/>
                <a:cs typeface="Arial" pitchFamily="34" charset="0"/>
              </a:rPr>
              <a:t>kinderen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baren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voor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iets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verschrikkelijks</a:t>
            </a:r>
            <a:r>
              <a:rPr kumimoji="0" lang="en-US" b="0" i="0" u="none" strike="noStrike" cap="none" normalizeH="0" baseline="0" dirty="0" smtClean="0">
                <a:ln>
                  <a:noFill/>
                </a:ln>
                <a:solidFill>
                  <a:srgbClr val="000000"/>
                </a:solidFill>
                <a:effectLst/>
                <a:cs typeface="Arial" pitchFamily="34" charset="0"/>
              </a:rPr>
              <a:t>, want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het </a:t>
            </a:r>
            <a:r>
              <a:rPr kumimoji="0" lang="en-US" b="0" i="0" u="none" strike="noStrike" cap="none" normalizeH="0" baseline="0" dirty="0" err="1" smtClean="0">
                <a:ln>
                  <a:noFill/>
                </a:ln>
                <a:solidFill>
                  <a:srgbClr val="000000"/>
                </a:solidFill>
                <a:effectLst/>
                <a:cs typeface="Arial" pitchFamily="34" charset="0"/>
              </a:rPr>
              <a:t>nageslacht</a:t>
            </a:r>
            <a:r>
              <a:rPr kumimoji="0" lang="en-US" b="0" i="0" u="none" strike="noStrike" cap="none" normalizeH="0" baseline="0" dirty="0" smtClean="0">
                <a:ln>
                  <a:noFill/>
                </a:ln>
                <a:solidFill>
                  <a:srgbClr val="000000"/>
                </a:solidFill>
                <a:effectLst/>
                <a:cs typeface="Arial" pitchFamily="34" charset="0"/>
              </a:rPr>
              <a:t> van de </a:t>
            </a:r>
            <a:r>
              <a:rPr kumimoji="0" lang="en-US" b="0" i="0" u="none" strike="noStrike" cap="none" normalizeH="0" baseline="0" dirty="0" err="1" smtClean="0">
                <a:ln>
                  <a:noFill/>
                </a:ln>
                <a:solidFill>
                  <a:srgbClr val="000000"/>
                </a:solidFill>
                <a:effectLst/>
                <a:cs typeface="Arial" pitchFamily="34" charset="0"/>
              </a:rPr>
              <a:t>gezegenden</a:t>
            </a:r>
            <a:r>
              <a:rPr kumimoji="0" lang="en-US" b="0" i="0" u="none" strike="noStrike" cap="none" normalizeH="0" baseline="0" dirty="0" smtClean="0">
                <a:ln>
                  <a:noFill/>
                </a:ln>
                <a:solidFill>
                  <a:srgbClr val="000000"/>
                </a:solidFill>
                <a:effectLst/>
                <a:cs typeface="Arial" pitchFamily="34" charset="0"/>
              </a:rPr>
              <a:t> door de HEERE,</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rgbClr val="000000"/>
                </a:solidFill>
                <a:effectLst/>
                <a:cs typeface="Arial" pitchFamily="34" charset="0"/>
              </a:rPr>
              <a:t>en </a:t>
            </a:r>
            <a:r>
              <a:rPr kumimoji="0" lang="en-US" b="0" i="0" u="none" strike="noStrike" cap="none" normalizeH="0" baseline="0" dirty="0" err="1" smtClean="0">
                <a:ln>
                  <a:noFill/>
                </a:ln>
                <a:solidFill>
                  <a:srgbClr val="000000"/>
                </a:solidFill>
                <a:effectLst/>
                <a:cs typeface="Arial" pitchFamily="34" charset="0"/>
              </a:rPr>
              <a:t>hun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nakomelingen</a:t>
            </a:r>
            <a:r>
              <a:rPr kumimoji="0" lang="en-US" b="0" i="0" u="none" strike="noStrike" cap="none" normalizeH="0" baseline="0" dirty="0" smtClean="0">
                <a:ln>
                  <a:noFill/>
                </a:ln>
                <a:solidFill>
                  <a:srgbClr val="000000"/>
                </a:solidFill>
                <a:effectLst/>
                <a:cs typeface="Arial" pitchFamily="34" charset="0"/>
              </a:rPr>
              <a:t> met hen.</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rgbClr val="FF0000"/>
                </a:solidFill>
                <a:effectLst/>
                <a:cs typeface="Arial" pitchFamily="34" charset="0"/>
              </a:rPr>
              <a:t>24 En het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geschieden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dat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voordat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roepen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Ík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antwoorden</a:t>
            </a:r>
            <a:r>
              <a:rPr kumimoji="0" lang="en-US" b="0" i="0" u="none" strike="noStrike" cap="none" normalizeH="0" baseline="0" dirty="0" smtClean="0">
                <a:ln>
                  <a:noFill/>
                </a:ln>
                <a:solidFill>
                  <a:srgbClr val="FF0000"/>
                </a:solidFill>
                <a:effectLst/>
                <a:cs typeface="Arial" pitchFamily="34" charset="0"/>
              </a:rPr>
              <a:t>,</a:t>
            </a:r>
            <a:r>
              <a:rPr lang="en-US" dirty="0">
                <a:solidFill>
                  <a:srgbClr val="FF0000"/>
                </a:solidFill>
                <a:cs typeface="Arial" pitchFamily="34" charset="0"/>
              </a:rPr>
              <a:t> </a:t>
            </a:r>
            <a:r>
              <a:rPr kumimoji="0" lang="en-US" b="0" i="0" u="none" strike="noStrike" cap="none" normalizeH="0" baseline="0" dirty="0" err="1" smtClean="0">
                <a:ln>
                  <a:noFill/>
                </a:ln>
                <a:solidFill>
                  <a:srgbClr val="FF0000"/>
                </a:solidFill>
                <a:effectLst/>
                <a:cs typeface="Arial" pitchFamily="34" charset="0"/>
              </a:rPr>
              <a:t>terwijl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nog</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spreken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Ík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horen</a:t>
            </a:r>
            <a:r>
              <a:rPr kumimoji="0" lang="en-US" b="0" i="0" u="none" strike="noStrike" cap="none" normalizeH="0" baseline="0" dirty="0" smtClean="0">
                <a:ln>
                  <a:noFill/>
                </a:ln>
                <a:solidFill>
                  <a:srgbClr val="FF0000"/>
                </a:solidFill>
                <a:effectLst/>
                <a:cs typeface="Arial" pitchFamily="34" charset="0"/>
              </a:rPr>
              <a:t>.</a:t>
            </a:r>
          </a:p>
          <a:p>
            <a:pPr lvl="0" eaLnBrk="0" fontAlgn="base" hangingPunct="0">
              <a:spcBef>
                <a:spcPct val="0"/>
              </a:spcBef>
              <a:spcAft>
                <a:spcPct val="0"/>
              </a:spcAft>
            </a:pPr>
            <a:r>
              <a:rPr kumimoji="0" lang="en-US" b="0" i="0" u="none" strike="noStrike" cap="none" normalizeH="0" baseline="0" dirty="0" smtClean="0">
                <a:ln>
                  <a:noFill/>
                </a:ln>
                <a:solidFill>
                  <a:srgbClr val="990000"/>
                </a:solidFill>
                <a:effectLst/>
                <a:cs typeface="Arial" pitchFamily="34" charset="0"/>
              </a:rPr>
              <a:t>25 </a:t>
            </a:r>
            <a:r>
              <a:rPr kumimoji="0" lang="en-US" b="0" i="0" u="none" strike="noStrike" cap="none" normalizeH="0" baseline="0" dirty="0" smtClean="0">
                <a:ln>
                  <a:noFill/>
                </a:ln>
                <a:solidFill>
                  <a:srgbClr val="000000"/>
                </a:solidFill>
                <a:effectLst/>
                <a:cs typeface="Arial" pitchFamily="34" charset="0"/>
              </a:rPr>
              <a:t> </a:t>
            </a:r>
            <a:r>
              <a:rPr kumimoji="0" lang="en-US" b="1" i="0" u="none" strike="noStrike" cap="none" normalizeH="0" baseline="0" dirty="0" smtClean="0">
                <a:ln>
                  <a:noFill/>
                </a:ln>
                <a:solidFill>
                  <a:srgbClr val="5555AA"/>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wolf en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lammetje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zullen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gezamenlijk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weiden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leeuw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stro</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eten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als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rund</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slang –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voedsel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stof</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a:t>
            </a:r>
            <a:r>
              <a:rPr lang="en-US" dirty="0">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zullen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geen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kwaad</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doen</a:t>
            </a:r>
            <a:r>
              <a:rPr kumimoji="0" lang="en-US" b="0" i="0" u="none" strike="noStrike" cap="none" normalizeH="0" baseline="0" dirty="0" smtClean="0">
                <a:ln>
                  <a:noFill/>
                </a:ln>
                <a:solidFill>
                  <a:srgbClr val="FF0000"/>
                </a:solidFill>
                <a:effectLst/>
                <a:cs typeface="Arial" pitchFamily="34" charset="0"/>
              </a:rPr>
              <a:t> en </a:t>
            </a:r>
            <a:r>
              <a:rPr kumimoji="0" lang="en-US" b="0" i="0" u="none" strike="noStrike" cap="none" normalizeH="0" baseline="0" dirty="0" err="1" smtClean="0">
                <a:ln>
                  <a:noFill/>
                </a:ln>
                <a:solidFill>
                  <a:srgbClr val="FF0000"/>
                </a:solidFill>
                <a:effectLst/>
                <a:cs typeface="Arial" pitchFamily="34" charset="0"/>
              </a:rPr>
              <a:t>geen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verderf</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aanrichten</a:t>
            </a:r>
            <a:r>
              <a:rPr kumimoji="0" lang="en-US" b="0" i="0" u="none" strike="noStrike" cap="none" normalizeH="0" baseline="0" dirty="0" smtClean="0">
                <a:ln>
                  <a:noFill/>
                </a:ln>
                <a:solidFill>
                  <a:srgbClr val="FF0000"/>
                </a:solidFill>
                <a:effectLst/>
                <a:cs typeface="Arial" pitchFamily="34" charset="0"/>
              </a:rPr>
              <a:t> op heel </a:t>
            </a:r>
            <a:r>
              <a:rPr kumimoji="0" lang="en-US" b="0" i="0" u="none" strike="noStrike" cap="none" normalizeH="0" baseline="0" dirty="0" err="1" smtClean="0">
                <a:ln>
                  <a:noFill/>
                </a:ln>
                <a:solidFill>
                  <a:srgbClr val="FF0000"/>
                </a:solidFill>
                <a:effectLst/>
                <a:cs typeface="Arial" pitchFamily="34" charset="0"/>
              </a:rPr>
              <a:t>Mijn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heilige</a:t>
            </a:r>
            <a:r>
              <a:rPr kumimoji="0" lang="en-US" b="0" i="0" u="none" strike="noStrike" cap="none" normalizeH="0" baseline="0" dirty="0" smtClean="0">
                <a:ln>
                  <a:noFill/>
                </a:ln>
                <a:solidFill>
                  <a:srgbClr val="FF0000"/>
                </a:solidFill>
                <a:effectLst/>
                <a:cs typeface="Arial" pitchFamily="34" charset="0"/>
              </a:rPr>
              <a:t> berg,</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zegt</a:t>
            </a:r>
            <a:r>
              <a:rPr kumimoji="0" lang="en-US" b="0" i="0" u="none" strike="noStrike" cap="none" normalizeH="0" baseline="0" dirty="0" smtClean="0">
                <a:ln>
                  <a:noFill/>
                </a:ln>
                <a:solidFill>
                  <a:srgbClr val="000000"/>
                </a:solidFill>
                <a:effectLst/>
                <a:cs typeface="Arial" pitchFamily="34" charset="0"/>
              </a:rPr>
              <a:t> de HEERE.</a:t>
            </a:r>
            <a:endParaRPr kumimoji="0" lang="en-US" b="1" i="0" u="none" strike="noStrike" cap="none" normalizeH="0" baseline="0" dirty="0" smtClean="0">
              <a:ln>
                <a:noFill/>
              </a:ln>
              <a:solidFill>
                <a:srgbClr val="5555AA"/>
              </a:solidFill>
              <a:effectLst/>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7" name="Rectangle 1"/>
          <p:cNvSpPr>
            <a:spLocks noChangeArrowheads="1"/>
          </p:cNvSpPr>
          <p:nvPr/>
        </p:nvSpPr>
        <p:spPr bwMode="auto">
          <a:xfrm>
            <a:off x="381000" y="533400"/>
            <a:ext cx="8458200" cy="59093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b="1" dirty="0" err="1" smtClean="0">
                <a:solidFill>
                  <a:srgbClr val="000000"/>
                </a:solidFill>
                <a:cs typeface="Arial" pitchFamily="34" charset="0"/>
              </a:rPr>
              <a:t>Jeremia</a:t>
            </a:r>
            <a:r>
              <a:rPr lang="en-US" b="1" dirty="0" smtClean="0">
                <a:solidFill>
                  <a:srgbClr val="000000"/>
                </a:solidFill>
                <a:cs typeface="Arial" pitchFamily="34" charset="0"/>
              </a:rPr>
              <a:t> 23:5</a:t>
            </a:r>
          </a:p>
          <a:p>
            <a:pPr lvl="0" fontAlgn="base">
              <a:spcBef>
                <a:spcPct val="0"/>
              </a:spcBef>
              <a:spcAft>
                <a:spcPct val="0"/>
              </a:spcAft>
            </a:pPr>
            <a:r>
              <a:rPr lang="en-US" dirty="0" err="1" smtClean="0">
                <a:solidFill>
                  <a:srgbClr val="000000"/>
                </a:solidFill>
                <a:cs typeface="Arial" pitchFamily="34" charset="0"/>
              </a:rPr>
              <a:t>Zie</a:t>
            </a:r>
            <a:r>
              <a:rPr lang="en-US" dirty="0" smtClean="0">
                <a:solidFill>
                  <a:srgbClr val="000000"/>
                </a:solidFill>
                <a:cs typeface="Arial" pitchFamily="34" charset="0"/>
              </a:rPr>
              <a:t>, </a:t>
            </a:r>
            <a:r>
              <a:rPr lang="en-US" dirty="0" err="1" smtClean="0">
                <a:solidFill>
                  <a:srgbClr val="000000"/>
                </a:solidFill>
                <a:cs typeface="Arial" pitchFamily="34" charset="0"/>
              </a:rPr>
              <a:t>er</a:t>
            </a:r>
            <a:r>
              <a:rPr lang="en-US" dirty="0" smtClean="0">
                <a:solidFill>
                  <a:srgbClr val="000000"/>
                </a:solidFill>
                <a:cs typeface="Arial" pitchFamily="34" charset="0"/>
              </a:rPr>
              <a:t> </a:t>
            </a:r>
            <a:r>
              <a:rPr lang="en-US" dirty="0" err="1" smtClean="0">
                <a:solidFill>
                  <a:srgbClr val="000000"/>
                </a:solidFill>
                <a:cs typeface="Arial" pitchFamily="34" charset="0"/>
              </a:rPr>
              <a:t>komen</a:t>
            </a:r>
            <a:r>
              <a:rPr lang="en-US" dirty="0" smtClean="0">
                <a:solidFill>
                  <a:srgbClr val="000000"/>
                </a:solidFill>
                <a:cs typeface="Arial" pitchFamily="34" charset="0"/>
              </a:rPr>
              <a:t> </a:t>
            </a:r>
            <a:r>
              <a:rPr lang="en-US" b="1" dirty="0" smtClean="0">
                <a:solidFill>
                  <a:srgbClr val="5555AA"/>
                </a:solidFill>
                <a:cs typeface="Arial" pitchFamily="34" charset="0"/>
              </a:rPr>
              <a:t> </a:t>
            </a:r>
            <a:r>
              <a:rPr lang="en-US" dirty="0" err="1" smtClean="0">
                <a:solidFill>
                  <a:srgbClr val="000000"/>
                </a:solidFill>
                <a:cs typeface="Arial" pitchFamily="34" charset="0"/>
              </a:rPr>
              <a:t>dagen</a:t>
            </a:r>
            <a:r>
              <a:rPr lang="en-US" dirty="0" smtClean="0">
                <a:solidFill>
                  <a:srgbClr val="000000"/>
                </a:solidFill>
                <a:cs typeface="Arial" pitchFamily="34" charset="0"/>
              </a:rPr>
              <a:t>, </a:t>
            </a:r>
            <a:r>
              <a:rPr lang="en-US" dirty="0" err="1" smtClean="0">
                <a:solidFill>
                  <a:srgbClr val="000000"/>
                </a:solidFill>
                <a:cs typeface="Arial" pitchFamily="34" charset="0"/>
              </a:rPr>
              <a:t>spreekt</a:t>
            </a:r>
            <a:r>
              <a:rPr lang="en-US" dirty="0" smtClean="0">
                <a:solidFill>
                  <a:srgbClr val="000000"/>
                </a:solidFill>
                <a:cs typeface="Arial" pitchFamily="34" charset="0"/>
              </a:rPr>
              <a:t> de HEERE, </a:t>
            </a:r>
            <a:r>
              <a:rPr lang="en-US" dirty="0" err="1" smtClean="0">
                <a:solidFill>
                  <a:srgbClr val="000000"/>
                </a:solidFill>
                <a:cs typeface="Arial" pitchFamily="34" charset="0"/>
              </a:rPr>
              <a:t>dat</a:t>
            </a:r>
            <a:r>
              <a:rPr lang="en-US" dirty="0" smtClean="0">
                <a:solidFill>
                  <a:srgbClr val="000000"/>
                </a:solidFill>
                <a:cs typeface="Arial" pitchFamily="34" charset="0"/>
              </a:rPr>
              <a:t> </a:t>
            </a:r>
            <a:r>
              <a:rPr lang="en-US" dirty="0" err="1" smtClean="0">
                <a:solidFill>
                  <a:srgbClr val="FFC000"/>
                </a:solidFill>
                <a:cs typeface="Arial" pitchFamily="34" charset="0"/>
              </a:rPr>
              <a:t>Ik</a:t>
            </a:r>
            <a:r>
              <a:rPr lang="en-US" dirty="0" smtClean="0">
                <a:solidFill>
                  <a:srgbClr val="000000"/>
                </a:solidFill>
                <a:cs typeface="Arial" pitchFamily="34" charset="0"/>
              </a:rPr>
              <a:t> </a:t>
            </a:r>
            <a:r>
              <a:rPr lang="en-US" dirty="0" err="1" smtClean="0">
                <a:solidFill>
                  <a:srgbClr val="000000"/>
                </a:solidFill>
                <a:cs typeface="Arial" pitchFamily="34" charset="0"/>
              </a:rPr>
              <a:t>voor</a:t>
            </a:r>
            <a:r>
              <a:rPr lang="en-US" dirty="0" smtClean="0">
                <a:solidFill>
                  <a:srgbClr val="000000"/>
                </a:solidFill>
                <a:cs typeface="Arial" pitchFamily="34" charset="0"/>
              </a:rPr>
              <a:t> David </a:t>
            </a:r>
            <a:r>
              <a:rPr lang="en-US" dirty="0" err="1" smtClean="0">
                <a:solidFill>
                  <a:srgbClr val="000000"/>
                </a:solidFill>
                <a:cs typeface="Arial" pitchFamily="34" charset="0"/>
              </a:rPr>
              <a:t>een</a:t>
            </a:r>
            <a:r>
              <a:rPr lang="en-US" dirty="0" smtClean="0">
                <a:solidFill>
                  <a:srgbClr val="000000"/>
                </a:solidFill>
                <a:cs typeface="Arial" pitchFamily="34" charset="0"/>
              </a:rPr>
              <a:t> </a:t>
            </a:r>
            <a:r>
              <a:rPr lang="en-US" dirty="0" err="1" smtClean="0">
                <a:solidFill>
                  <a:srgbClr val="000000"/>
                </a:solidFill>
                <a:cs typeface="Arial" pitchFamily="34" charset="0"/>
              </a:rPr>
              <a:t>rechtvaardige</a:t>
            </a:r>
            <a:r>
              <a:rPr lang="en-US" dirty="0" smtClean="0">
                <a:solidFill>
                  <a:srgbClr val="000000"/>
                </a:solidFill>
                <a:cs typeface="Arial" pitchFamily="34" charset="0"/>
              </a:rPr>
              <a:t> </a:t>
            </a:r>
            <a:br>
              <a:rPr lang="en-US" dirty="0" smtClean="0">
                <a:solidFill>
                  <a:srgbClr val="000000"/>
                </a:solidFill>
                <a:cs typeface="Arial" pitchFamily="34" charset="0"/>
              </a:rPr>
            </a:br>
            <a:r>
              <a:rPr lang="en-US" dirty="0" smtClean="0">
                <a:solidFill>
                  <a:srgbClr val="000000"/>
                </a:solidFill>
                <a:cs typeface="Arial" pitchFamily="34" charset="0"/>
              </a:rPr>
              <a:t>SPRUIT </a:t>
            </a:r>
            <a:r>
              <a:rPr lang="en-US" dirty="0" err="1" smtClean="0">
                <a:solidFill>
                  <a:srgbClr val="FFC000"/>
                </a:solidFill>
                <a:cs typeface="Arial" pitchFamily="34" charset="0"/>
              </a:rPr>
              <a:t>zal</a:t>
            </a:r>
            <a:r>
              <a:rPr lang="en-US" dirty="0" smtClean="0">
                <a:solidFill>
                  <a:srgbClr val="000000"/>
                </a:solidFill>
                <a:cs typeface="Arial" pitchFamily="34" charset="0"/>
              </a:rPr>
              <a:t> </a:t>
            </a:r>
            <a:r>
              <a:rPr lang="en-US" dirty="0" err="1" smtClean="0">
                <a:solidFill>
                  <a:srgbClr val="000000"/>
                </a:solidFill>
                <a:cs typeface="Arial" pitchFamily="34" charset="0"/>
              </a:rPr>
              <a:t>doen</a:t>
            </a:r>
            <a:r>
              <a:rPr lang="en-US" dirty="0" smtClean="0">
                <a:solidFill>
                  <a:srgbClr val="000000"/>
                </a:solidFill>
                <a:cs typeface="Arial" pitchFamily="34" charset="0"/>
              </a:rPr>
              <a:t> </a:t>
            </a:r>
            <a:r>
              <a:rPr lang="en-US" dirty="0" err="1" smtClean="0">
                <a:solidFill>
                  <a:srgbClr val="000000"/>
                </a:solidFill>
                <a:cs typeface="Arial" pitchFamily="34" charset="0"/>
              </a:rPr>
              <a:t>opstaan</a:t>
            </a:r>
            <a:r>
              <a:rPr lang="en-US" dirty="0" smtClean="0">
                <a:solidFill>
                  <a:srgbClr val="FF0000"/>
                </a:solidFill>
                <a:cs typeface="Arial" pitchFamily="34" charset="0"/>
              </a:rPr>
              <a:t>. </a:t>
            </a:r>
            <a:r>
              <a:rPr lang="en-US" dirty="0" err="1" smtClean="0">
                <a:solidFill>
                  <a:srgbClr val="FF0000"/>
                </a:solidFill>
                <a:cs typeface="Arial" pitchFamily="34" charset="0"/>
              </a:rPr>
              <a:t>Hij</a:t>
            </a:r>
            <a:r>
              <a:rPr lang="en-US" dirty="0" smtClean="0">
                <a:solidFill>
                  <a:srgbClr val="FF0000"/>
                </a:solidFill>
                <a:cs typeface="Arial" pitchFamily="34" charset="0"/>
              </a:rPr>
              <a:t> </a:t>
            </a:r>
            <a:r>
              <a:rPr lang="en-US" dirty="0" err="1" smtClean="0">
                <a:solidFill>
                  <a:srgbClr val="FF0000"/>
                </a:solidFill>
                <a:cs typeface="Arial" pitchFamily="34" charset="0"/>
              </a:rPr>
              <a:t>zal</a:t>
            </a:r>
            <a:r>
              <a:rPr lang="en-US" dirty="0" smtClean="0">
                <a:solidFill>
                  <a:srgbClr val="FF0000"/>
                </a:solidFill>
                <a:cs typeface="Arial" pitchFamily="34" charset="0"/>
              </a:rPr>
              <a:t> </a:t>
            </a:r>
            <a:r>
              <a:rPr lang="en-US" dirty="0" err="1" smtClean="0">
                <a:solidFill>
                  <a:srgbClr val="FF0000"/>
                </a:solidFill>
                <a:cs typeface="Arial" pitchFamily="34" charset="0"/>
              </a:rPr>
              <a:t>als</a:t>
            </a:r>
            <a:r>
              <a:rPr lang="en-US" dirty="0" smtClean="0">
                <a:solidFill>
                  <a:srgbClr val="FF0000"/>
                </a:solidFill>
                <a:cs typeface="Arial" pitchFamily="34" charset="0"/>
              </a:rPr>
              <a:t> </a:t>
            </a:r>
            <a:r>
              <a:rPr lang="en-US" dirty="0" err="1" smtClean="0">
                <a:solidFill>
                  <a:srgbClr val="FF0000"/>
                </a:solidFill>
                <a:cs typeface="Arial" pitchFamily="34" charset="0"/>
              </a:rPr>
              <a:t>Koning</a:t>
            </a:r>
            <a:r>
              <a:rPr lang="en-US" dirty="0" smtClean="0">
                <a:solidFill>
                  <a:srgbClr val="FF0000"/>
                </a:solidFill>
                <a:cs typeface="Arial" pitchFamily="34" charset="0"/>
              </a:rPr>
              <a:t> </a:t>
            </a:r>
            <a:r>
              <a:rPr lang="en-US" dirty="0" err="1" smtClean="0">
                <a:solidFill>
                  <a:srgbClr val="FF0000"/>
                </a:solidFill>
                <a:cs typeface="Arial" pitchFamily="34" charset="0"/>
              </a:rPr>
              <a:t>regeren</a:t>
            </a:r>
            <a:r>
              <a:rPr lang="en-US" dirty="0" smtClean="0">
                <a:solidFill>
                  <a:srgbClr val="FF0000"/>
                </a:solidFill>
                <a:cs typeface="Arial" pitchFamily="34" charset="0"/>
              </a:rPr>
              <a:t> en </a:t>
            </a:r>
            <a:r>
              <a:rPr lang="en-US" dirty="0" err="1" smtClean="0">
                <a:solidFill>
                  <a:srgbClr val="FF0000"/>
                </a:solidFill>
                <a:cs typeface="Arial" pitchFamily="34" charset="0"/>
              </a:rPr>
              <a:t>verstandig</a:t>
            </a:r>
            <a:r>
              <a:rPr lang="en-US" dirty="0" smtClean="0">
                <a:solidFill>
                  <a:srgbClr val="FF0000"/>
                </a:solidFill>
                <a:cs typeface="Arial" pitchFamily="34" charset="0"/>
              </a:rPr>
              <a:t> </a:t>
            </a:r>
            <a:r>
              <a:rPr lang="en-US" dirty="0" err="1" smtClean="0">
                <a:solidFill>
                  <a:srgbClr val="FF0000"/>
                </a:solidFill>
                <a:cs typeface="Arial" pitchFamily="34" charset="0"/>
              </a:rPr>
              <a:t>handelen</a:t>
            </a:r>
            <a:r>
              <a:rPr lang="en-US" dirty="0" smtClean="0">
                <a:solidFill>
                  <a:srgbClr val="FF0000"/>
                </a:solidFill>
                <a:cs typeface="Arial" pitchFamily="34" charset="0"/>
              </a:rPr>
              <a:t>,</a:t>
            </a:r>
          </a:p>
          <a:p>
            <a:pPr lvl="0" eaLnBrk="0" fontAlgn="base" hangingPunct="0">
              <a:spcBef>
                <a:spcPct val="0"/>
              </a:spcBef>
              <a:spcAft>
                <a:spcPct val="0"/>
              </a:spcAft>
            </a:pPr>
            <a:r>
              <a:rPr lang="en-US" dirty="0" err="1" smtClean="0">
                <a:solidFill>
                  <a:srgbClr val="FF0000"/>
                </a:solidFill>
                <a:cs typeface="Arial" pitchFamily="34" charset="0"/>
              </a:rPr>
              <a:t>Hij</a:t>
            </a:r>
            <a:r>
              <a:rPr lang="en-US" dirty="0" smtClean="0">
                <a:solidFill>
                  <a:srgbClr val="FF0000"/>
                </a:solidFill>
                <a:cs typeface="Arial" pitchFamily="34" charset="0"/>
              </a:rPr>
              <a:t> </a:t>
            </a:r>
            <a:r>
              <a:rPr lang="en-US" dirty="0" err="1" smtClean="0">
                <a:solidFill>
                  <a:srgbClr val="FF0000"/>
                </a:solidFill>
                <a:cs typeface="Arial" pitchFamily="34" charset="0"/>
              </a:rPr>
              <a:t>zal</a:t>
            </a:r>
            <a:r>
              <a:rPr lang="en-US" dirty="0" smtClean="0">
                <a:solidFill>
                  <a:srgbClr val="FF0000"/>
                </a:solidFill>
                <a:cs typeface="Arial" pitchFamily="34" charset="0"/>
              </a:rPr>
              <a:t> </a:t>
            </a:r>
            <a:r>
              <a:rPr lang="en-US" dirty="0" err="1" smtClean="0">
                <a:solidFill>
                  <a:srgbClr val="FF0000"/>
                </a:solidFill>
                <a:cs typeface="Arial" pitchFamily="34" charset="0"/>
              </a:rPr>
              <a:t>recht</a:t>
            </a:r>
            <a:r>
              <a:rPr lang="en-US" dirty="0" smtClean="0">
                <a:solidFill>
                  <a:srgbClr val="FF0000"/>
                </a:solidFill>
                <a:cs typeface="Arial" pitchFamily="34" charset="0"/>
              </a:rPr>
              <a:t> en </a:t>
            </a:r>
            <a:r>
              <a:rPr lang="en-US" dirty="0" err="1" smtClean="0">
                <a:solidFill>
                  <a:srgbClr val="FF0000"/>
                </a:solidFill>
                <a:cs typeface="Arial" pitchFamily="34" charset="0"/>
              </a:rPr>
              <a:t>gerechtigheid</a:t>
            </a:r>
            <a:r>
              <a:rPr lang="en-US" dirty="0" smtClean="0">
                <a:solidFill>
                  <a:srgbClr val="FF0000"/>
                </a:solidFill>
                <a:cs typeface="Arial" pitchFamily="34" charset="0"/>
              </a:rPr>
              <a:t> </a:t>
            </a:r>
            <a:r>
              <a:rPr lang="en-US" dirty="0" err="1" smtClean="0">
                <a:solidFill>
                  <a:srgbClr val="FF0000"/>
                </a:solidFill>
                <a:cs typeface="Arial" pitchFamily="34" charset="0"/>
              </a:rPr>
              <a:t>doen</a:t>
            </a:r>
            <a:r>
              <a:rPr lang="en-US" dirty="0" smtClean="0">
                <a:solidFill>
                  <a:srgbClr val="FF0000"/>
                </a:solidFill>
                <a:cs typeface="Arial" pitchFamily="34" charset="0"/>
              </a:rPr>
              <a:t> op de </a:t>
            </a:r>
            <a:r>
              <a:rPr lang="en-US" dirty="0" err="1" smtClean="0">
                <a:solidFill>
                  <a:srgbClr val="FF0000"/>
                </a:solidFill>
                <a:cs typeface="Arial" pitchFamily="34" charset="0"/>
              </a:rPr>
              <a:t>aarde</a:t>
            </a:r>
            <a:r>
              <a:rPr lang="en-US" dirty="0" smtClean="0">
                <a:solidFill>
                  <a:srgbClr val="FF0000"/>
                </a:solidFill>
                <a:cs typeface="Arial" pitchFamily="34" charset="0"/>
              </a:rPr>
              <a:t>.</a:t>
            </a:r>
          </a:p>
          <a:p>
            <a:pPr marL="0" marR="0" lvl="0" indent="158750" algn="l" defTabSz="914400" rtl="0" eaLnBrk="1" fontAlgn="base" latinLnBrk="0" hangingPunct="1">
              <a:lnSpc>
                <a:spcPct val="100000"/>
              </a:lnSpc>
              <a:spcBef>
                <a:spcPct val="0"/>
              </a:spcBef>
              <a:spcAft>
                <a:spcPct val="0"/>
              </a:spcAft>
              <a:buClrTx/>
              <a:buSzTx/>
              <a:buFontTx/>
              <a:buNone/>
              <a:tabLst/>
            </a:pPr>
            <a:endParaRPr lang="en-US" b="1" dirty="0" smtClean="0">
              <a:solidFill>
                <a:srgbClr val="000000"/>
              </a:solidFill>
              <a:cs typeface="Arial" pitchFamily="34" charset="0"/>
            </a:endParaRPr>
          </a:p>
          <a:p>
            <a:pPr marL="0" marR="0" lvl="0" indent="158750" algn="l" defTabSz="914400" rtl="0" eaLnBrk="1" fontAlgn="base" latinLnBrk="0" hangingPunct="1">
              <a:lnSpc>
                <a:spcPct val="100000"/>
              </a:lnSpc>
              <a:spcBef>
                <a:spcPct val="0"/>
              </a:spcBef>
              <a:spcAft>
                <a:spcPct val="0"/>
              </a:spcAft>
              <a:buClrTx/>
              <a:buSzTx/>
              <a:buFontTx/>
              <a:buNone/>
              <a:tabLst/>
            </a:pPr>
            <a:r>
              <a:rPr lang="en-US" b="1" dirty="0" err="1" smtClean="0">
                <a:solidFill>
                  <a:srgbClr val="000000"/>
                </a:solidFill>
                <a:cs typeface="Arial" pitchFamily="34" charset="0"/>
              </a:rPr>
              <a:t>Ezechiel</a:t>
            </a:r>
            <a:r>
              <a:rPr lang="en-US" b="1" dirty="0" smtClean="0">
                <a:solidFill>
                  <a:srgbClr val="000000"/>
                </a:solidFill>
                <a:cs typeface="Arial" pitchFamily="34" charset="0"/>
              </a:rPr>
              <a:t> 36</a:t>
            </a:r>
          </a:p>
          <a:p>
            <a:pPr marL="0" marR="0" lvl="0" indent="15875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24</a:t>
            </a:r>
            <a:r>
              <a:rPr kumimoji="0" lang="en-US" b="0" i="0" u="none" strike="noStrike" cap="none" normalizeH="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u </a:t>
            </a:r>
            <a:r>
              <a:rPr kumimoji="0" lang="en-US" b="0" i="0" u="none" strike="noStrike" cap="none" normalizeH="0" baseline="0" dirty="0" err="1" smtClean="0">
                <a:ln>
                  <a:noFill/>
                </a:ln>
                <a:solidFill>
                  <a:srgbClr val="000000"/>
                </a:solidFill>
                <a:effectLst/>
                <a:cs typeface="Arial" pitchFamily="34" charset="0"/>
              </a:rPr>
              <a:t>uit</a:t>
            </a:r>
            <a:r>
              <a:rPr kumimoji="0" lang="en-US" b="0" i="0" u="none" strike="noStrike" cap="none" normalizeH="0" baseline="0" dirty="0" smtClean="0">
                <a:ln>
                  <a:noFill/>
                </a:ln>
                <a:solidFill>
                  <a:srgbClr val="000000"/>
                </a:solidFill>
                <a:effectLst/>
                <a:cs typeface="Arial" pitchFamily="34" charset="0"/>
              </a:rPr>
              <a:t> de </a:t>
            </a:r>
            <a:r>
              <a:rPr kumimoji="0" lang="en-US" b="0" i="0" u="none" strike="noStrike" cap="none" normalizeH="0" baseline="0" dirty="0" err="1" smtClean="0">
                <a:ln>
                  <a:noFill/>
                </a:ln>
                <a:solidFill>
                  <a:srgbClr val="000000"/>
                </a:solidFill>
                <a:effectLst/>
                <a:cs typeface="Arial" pitchFamily="34" charset="0"/>
              </a:rPr>
              <a:t>heidenvolken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halen</a:t>
            </a:r>
            <a:r>
              <a:rPr kumimoji="0" lang="en-US" b="0" i="0" u="none" strike="noStrike" cap="none" normalizeH="0" baseline="0" dirty="0" smtClean="0">
                <a:ln>
                  <a:noFill/>
                </a:ln>
                <a:solidFill>
                  <a:srgbClr val="000000"/>
                </a:solidFill>
                <a:effectLst/>
                <a:cs typeface="Arial" pitchFamily="34" charset="0"/>
              </a:rPr>
              <a:t> en u </a:t>
            </a:r>
            <a:r>
              <a:rPr kumimoji="0" lang="en-US" b="0" i="0" u="none" strike="noStrike" cap="none" normalizeH="0" baseline="0" dirty="0" err="1" smtClean="0">
                <a:ln>
                  <a:noFill/>
                </a:ln>
                <a:solidFill>
                  <a:srgbClr val="000000"/>
                </a:solidFill>
                <a:effectLst/>
                <a:cs typeface="Arial" pitchFamily="34" charset="0"/>
              </a:rPr>
              <a:t>uit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alle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landen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bijeenbrengen</a:t>
            </a:r>
            <a:r>
              <a:rPr kumimoji="0" lang="en-US" b="0" i="0" u="none" strike="noStrike" cap="none" normalizeH="0" baseline="0" dirty="0" smtClean="0">
                <a:ln>
                  <a:noFill/>
                </a:ln>
                <a:solidFill>
                  <a:srgbClr val="000000"/>
                </a:solidFill>
                <a:effectLst/>
                <a:cs typeface="Arial" pitchFamily="34" charset="0"/>
              </a:rPr>
              <a:t>. </a:t>
            </a:r>
            <a:br>
              <a:rPr kumimoji="0" lang="en-US" b="0" i="0" u="none" strike="noStrike" cap="none" normalizeH="0" baseline="0" dirty="0" smtClean="0">
                <a:ln>
                  <a:noFill/>
                </a:ln>
                <a:solidFill>
                  <a:srgbClr val="000000"/>
                </a:solidFill>
                <a:effectLst/>
                <a:cs typeface="Arial" pitchFamily="34" charset="0"/>
              </a:rPr>
            </a:br>
            <a:r>
              <a:rPr kumimoji="0" lang="en-US" b="0" i="0" u="none" strike="noStrike" cap="none" normalizeH="0" baseline="0" dirty="0" smtClean="0">
                <a:ln>
                  <a:noFill/>
                </a:ln>
                <a:solidFill>
                  <a:srgbClr val="000000"/>
                </a:solidFill>
                <a:effectLst/>
                <a:cs typeface="Arial" pitchFamily="34" charset="0"/>
              </a:rPr>
              <a:t>Dan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000000"/>
                </a:solidFill>
                <a:effectLst/>
                <a:cs typeface="Arial" pitchFamily="34" charset="0"/>
              </a:rPr>
              <a:t> u </a:t>
            </a:r>
            <a:r>
              <a:rPr kumimoji="0" lang="en-US" b="0" i="0" u="none" strike="noStrike" cap="none" normalizeH="0" baseline="0" dirty="0" err="1" smtClean="0">
                <a:ln>
                  <a:noFill/>
                </a:ln>
                <a:solidFill>
                  <a:srgbClr val="000000"/>
                </a:solidFill>
                <a:effectLst/>
                <a:cs typeface="Arial" pitchFamily="34" charset="0"/>
              </a:rPr>
              <a:t>naar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land </a:t>
            </a:r>
            <a:r>
              <a:rPr kumimoji="0" lang="en-US" b="0" i="0" u="none" strike="noStrike" cap="none" normalizeH="0" baseline="0" dirty="0" err="1" smtClean="0">
                <a:ln>
                  <a:noFill/>
                </a:ln>
                <a:solidFill>
                  <a:srgbClr val="000000"/>
                </a:solidFill>
                <a:effectLst/>
                <a:cs typeface="Arial" pitchFamily="34" charset="0"/>
              </a:rPr>
              <a:t>brengen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25 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rein water op u </a:t>
            </a:r>
            <a:r>
              <a:rPr kumimoji="0" lang="en-US" b="0" i="0" u="none" strike="noStrike" cap="none" normalizeH="0" baseline="0" dirty="0" err="1" smtClean="0">
                <a:ln>
                  <a:noFill/>
                </a:ln>
                <a:solidFill>
                  <a:srgbClr val="000000"/>
                </a:solidFill>
                <a:effectLst/>
                <a:cs typeface="Arial" pitchFamily="34" charset="0"/>
              </a:rPr>
              <a:t>sprenkelen</a:t>
            </a:r>
            <a:r>
              <a:rPr kumimoji="0" lang="en-US" b="0" i="0" u="none" strike="noStrike" cap="none" normalizeH="0" baseline="0" dirty="0" smtClean="0">
                <a:ln>
                  <a:noFill/>
                </a:ln>
                <a:solidFill>
                  <a:srgbClr val="000000"/>
                </a:solidFill>
                <a:effectLst/>
                <a:cs typeface="Arial" pitchFamily="34" charset="0"/>
              </a:rPr>
              <a:t> en u </a:t>
            </a:r>
            <a:r>
              <a:rPr kumimoji="0" lang="en-US" b="0" i="0" u="none" strike="noStrike" cap="none" normalizeH="0" baseline="0" dirty="0" err="1" smtClean="0">
                <a:ln>
                  <a:noFill/>
                </a:ln>
                <a:solidFill>
                  <a:srgbClr val="000000"/>
                </a:solidFill>
                <a:effectLst/>
                <a:cs typeface="Arial" pitchFamily="34" charset="0"/>
              </a:rPr>
              <a:t>zult</a:t>
            </a:r>
            <a:r>
              <a:rPr kumimoji="0" lang="en-US" b="0" i="0" u="none" strike="noStrike" cap="none" normalizeH="0" baseline="0" dirty="0" smtClean="0">
                <a:ln>
                  <a:noFill/>
                </a:ln>
                <a:solidFill>
                  <a:srgbClr val="000000"/>
                </a:solidFill>
                <a:effectLst/>
                <a:cs typeface="Arial" pitchFamily="34" charset="0"/>
              </a:rPr>
              <a:t> rein </a:t>
            </a:r>
            <a:r>
              <a:rPr kumimoji="0" lang="en-US" b="0" i="0" u="none" strike="noStrike" cap="none" normalizeH="0" baseline="0" dirty="0" err="1" smtClean="0">
                <a:ln>
                  <a:noFill/>
                </a:ln>
                <a:solidFill>
                  <a:srgbClr val="000000"/>
                </a:solidFill>
                <a:effectLst/>
                <a:cs typeface="Arial" pitchFamily="34" charset="0"/>
              </a:rPr>
              <a:t>worden</a:t>
            </a:r>
            <a:r>
              <a:rPr kumimoji="0" lang="en-US" b="0" i="0" u="none" strike="noStrike" cap="none" normalizeH="0" baseline="0" dirty="0" smtClean="0">
                <a:ln>
                  <a:noFill/>
                </a:ln>
                <a:solidFill>
                  <a:srgbClr val="000000"/>
                </a:solidFill>
                <a:effectLst/>
                <a:cs typeface="Arial" pitchFamily="34" charset="0"/>
              </a:rPr>
              <a:t>. Van al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onreinheden</a:t>
            </a:r>
            <a:r>
              <a:rPr kumimoji="0" lang="en-US" b="0" i="0" u="none" strike="noStrike" cap="none" normalizeH="0" baseline="0" dirty="0" smtClean="0">
                <a:ln>
                  <a:noFill/>
                </a:ln>
                <a:solidFill>
                  <a:srgbClr val="000000"/>
                </a:solidFill>
                <a:effectLst/>
                <a:cs typeface="Arial" pitchFamily="34" charset="0"/>
              </a:rPr>
              <a:t> </a:t>
            </a: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en van al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stinkgoden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u </a:t>
            </a:r>
            <a:r>
              <a:rPr kumimoji="0" lang="en-US" b="0" i="0" u="none" strike="noStrike" cap="none" normalizeH="0" baseline="0" dirty="0" err="1" smtClean="0">
                <a:ln>
                  <a:noFill/>
                </a:ln>
                <a:solidFill>
                  <a:srgbClr val="000000"/>
                </a:solidFill>
                <a:effectLst/>
                <a:cs typeface="Arial" pitchFamily="34" charset="0"/>
              </a:rPr>
              <a:t>reinigen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26 </a:t>
            </a:r>
            <a:r>
              <a:rPr kumimoji="0" lang="en-US" b="0" i="0" u="none" strike="noStrike" cap="none" normalizeH="0" baseline="0" dirty="0" smtClean="0">
                <a:ln>
                  <a:noFill/>
                </a:ln>
                <a:solidFill>
                  <a:srgbClr val="000000"/>
                </a:solidFill>
                <a:effectLst/>
                <a:cs typeface="Arial" pitchFamily="34" charset="0"/>
              </a:rPr>
              <a:t>Dan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u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nieuw</a:t>
            </a:r>
            <a:r>
              <a:rPr kumimoji="0" lang="en-US" b="0" i="0" u="none" strike="noStrike" cap="none" normalizeH="0" baseline="0" dirty="0" smtClean="0">
                <a:ln>
                  <a:noFill/>
                </a:ln>
                <a:solidFill>
                  <a:srgbClr val="000000"/>
                </a:solidFill>
                <a:effectLst/>
                <a:cs typeface="Arial" pitchFamily="34" charset="0"/>
              </a:rPr>
              <a:t> hart </a:t>
            </a:r>
            <a:r>
              <a:rPr kumimoji="0" lang="en-US" b="0" i="0" u="none" strike="noStrike" cap="none" normalizeH="0" baseline="0" dirty="0" err="1" smtClean="0">
                <a:ln>
                  <a:noFill/>
                </a:ln>
                <a:solidFill>
                  <a:srgbClr val="000000"/>
                </a:solidFill>
                <a:effectLst/>
                <a:cs typeface="Arial" pitchFamily="34" charset="0"/>
              </a:rPr>
              <a:t>geven</a:t>
            </a:r>
            <a:r>
              <a:rPr kumimoji="0" lang="en-US" b="0" i="0" u="none" strike="noStrike" cap="none" normalizeH="0" baseline="0" dirty="0" smtClean="0">
                <a:ln>
                  <a:noFill/>
                </a:ln>
                <a:solidFill>
                  <a:srgbClr val="000000"/>
                </a:solidFill>
                <a:effectLst/>
                <a:cs typeface="Arial" pitchFamily="34" charset="0"/>
              </a:rPr>
              <a:t> en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nieuwe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geest</a:t>
            </a:r>
            <a:r>
              <a:rPr kumimoji="0" lang="en-US" b="0" i="0" u="none" strike="noStrike" cap="none" normalizeH="0" baseline="0" dirty="0" smtClean="0">
                <a:ln>
                  <a:noFill/>
                </a:ln>
                <a:solidFill>
                  <a:srgbClr val="000000"/>
                </a:solidFill>
                <a:effectLst/>
                <a:cs typeface="Arial" pitchFamily="34" charset="0"/>
              </a:rPr>
              <a:t> in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binnenste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geven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smtClean="0">
                <a:ln>
                  <a:noFill/>
                </a:ln>
                <a:solidFill>
                  <a:srgbClr val="FFC000"/>
                </a:solidFill>
                <a:effectLst/>
                <a:cs typeface="Arial" pitchFamily="34" charset="0"/>
              </a:rPr>
              <a:t/>
            </a:r>
            <a:br>
              <a:rPr kumimoji="0" lang="en-US" b="0" i="0" u="none" strike="noStrike" cap="none" normalizeH="0" baseline="0" dirty="0" smtClean="0">
                <a:ln>
                  <a:noFill/>
                </a:ln>
                <a:solidFill>
                  <a:srgbClr val="FFC000"/>
                </a:solidFill>
                <a:effectLst/>
                <a:cs typeface="Arial" pitchFamily="34" charset="0"/>
              </a:rPr>
            </a:b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het hart van </a:t>
            </a:r>
            <a:r>
              <a:rPr kumimoji="0" lang="en-US" b="0" i="0" u="none" strike="noStrike" cap="none" normalizeH="0" baseline="0" dirty="0" err="1" smtClean="0">
                <a:ln>
                  <a:noFill/>
                </a:ln>
                <a:solidFill>
                  <a:srgbClr val="000000"/>
                </a:solidFill>
                <a:effectLst/>
                <a:cs typeface="Arial" pitchFamily="34" charset="0"/>
              </a:rPr>
              <a:t>steen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uit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lichaam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wegnemen</a:t>
            </a:r>
            <a:r>
              <a:rPr kumimoji="0" lang="en-US" b="0" i="0" u="none" strike="noStrike" cap="none" normalizeH="0" baseline="0" dirty="0" smtClean="0">
                <a:ln>
                  <a:noFill/>
                </a:ln>
                <a:solidFill>
                  <a:srgbClr val="000000"/>
                </a:solidFill>
                <a:effectLst/>
                <a:cs typeface="Arial" pitchFamily="34" charset="0"/>
              </a:rPr>
              <a:t> en u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hart van </a:t>
            </a:r>
            <a:r>
              <a:rPr kumimoji="0" lang="en-US" b="0" i="0" u="none" strike="noStrike" cap="none" normalizeH="0" baseline="0" dirty="0" err="1" smtClean="0">
                <a:ln>
                  <a:noFill/>
                </a:ln>
                <a:solidFill>
                  <a:srgbClr val="000000"/>
                </a:solidFill>
                <a:effectLst/>
                <a:cs typeface="Arial" pitchFamily="34" charset="0"/>
              </a:rPr>
              <a:t>vlees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geven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27 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Geest</a:t>
            </a:r>
            <a:r>
              <a:rPr kumimoji="0" lang="en-US" b="0" i="0" u="none" strike="noStrike" cap="none" normalizeH="0" baseline="0" dirty="0" smtClean="0">
                <a:ln>
                  <a:noFill/>
                </a:ln>
                <a:solidFill>
                  <a:srgbClr val="000000"/>
                </a:solidFill>
                <a:effectLst/>
                <a:cs typeface="Arial" pitchFamily="34" charset="0"/>
              </a:rPr>
              <a:t> in </a:t>
            </a:r>
            <a:r>
              <a:rPr kumimoji="0" lang="en-US" b="0" i="0" u="none" strike="noStrike" cap="none" normalizeH="0" baseline="0" dirty="0" err="1" smtClean="0">
                <a:ln>
                  <a:noFill/>
                </a:ln>
                <a:solidFill>
                  <a:srgbClr val="000000"/>
                </a:solidFill>
                <a:effectLst/>
                <a:cs typeface="Arial" pitchFamily="34" charset="0"/>
              </a:rPr>
              <a:t>uw</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binnenste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geven</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Ik</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FFC000"/>
                </a:solidFill>
                <a:effectLst/>
                <a:cs typeface="Arial" pitchFamily="34" charset="0"/>
              </a:rPr>
              <a:t>zal</a:t>
            </a:r>
            <a:r>
              <a:rPr kumimoji="0" lang="en-US" b="0" i="0" u="none" strike="noStrike" cap="none" normalizeH="0" baseline="0" dirty="0" smtClean="0">
                <a:ln>
                  <a:noFill/>
                </a:ln>
                <a:solidFill>
                  <a:srgbClr val="FFC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maken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dat</a:t>
            </a:r>
            <a:r>
              <a:rPr kumimoji="0" lang="en-US" b="0" i="0" u="none" strike="noStrike" cap="none" normalizeH="0" baseline="0" dirty="0" smtClean="0">
                <a:ln>
                  <a:noFill/>
                </a:ln>
                <a:solidFill>
                  <a:srgbClr val="000000"/>
                </a:solidFill>
                <a:effectLst/>
                <a:cs typeface="Arial" pitchFamily="34" charset="0"/>
              </a:rPr>
              <a:t> u in </a:t>
            </a:r>
            <a:r>
              <a:rPr kumimoji="0" lang="en-US" b="0" i="0" u="none" strike="noStrike" cap="none" normalizeH="0" baseline="0" dirty="0" err="1" smtClean="0">
                <a:ln>
                  <a:noFill/>
                </a:ln>
                <a:solidFill>
                  <a:srgbClr val="000000"/>
                </a:solidFill>
                <a:effectLst/>
                <a:cs typeface="Arial" pitchFamily="34" charset="0"/>
              </a:rPr>
              <a:t>Mijn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verordeningen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wandelt</a:t>
            </a:r>
            <a:r>
              <a:rPr kumimoji="0" lang="en-US" b="0" i="0" u="none" strike="noStrike" cap="none" normalizeH="0" baseline="0" dirty="0" smtClean="0">
                <a:ln>
                  <a:noFill/>
                </a:ln>
                <a:solidFill>
                  <a:srgbClr val="000000"/>
                </a:solidFill>
                <a:effectLst/>
                <a:cs typeface="Arial" pitchFamily="34" charset="0"/>
              </a:rPr>
              <a:t> en </a:t>
            </a:r>
            <a:r>
              <a:rPr kumimoji="0" lang="en-US" b="0" i="1" u="none" strike="noStrike" cap="none" normalizeH="0" baseline="0" dirty="0" err="1" smtClean="0">
                <a:ln>
                  <a:noFill/>
                </a:ln>
                <a:solidFill>
                  <a:srgbClr val="000000"/>
                </a:solidFill>
                <a:effectLst/>
                <a:cs typeface="Arial" pitchFamily="34" charset="0"/>
              </a:rPr>
              <a:t>dat</a:t>
            </a:r>
            <a:r>
              <a:rPr kumimoji="0" lang="en-US" b="0" i="0" u="none" strike="noStrike" cap="none" normalizeH="0" baseline="0" dirty="0" smtClean="0">
                <a:ln>
                  <a:noFill/>
                </a:ln>
                <a:solidFill>
                  <a:srgbClr val="000000"/>
                </a:solidFill>
                <a:effectLst/>
                <a:cs typeface="Arial" pitchFamily="34" charset="0"/>
              </a:rPr>
              <a:t> u </a:t>
            </a:r>
            <a:r>
              <a:rPr kumimoji="0" lang="en-US" b="0" i="0" u="none" strike="noStrike" cap="none" normalizeH="0" baseline="0" dirty="0" err="1" smtClean="0">
                <a:ln>
                  <a:noFill/>
                </a:ln>
                <a:solidFill>
                  <a:srgbClr val="000000"/>
                </a:solidFill>
                <a:effectLst/>
                <a:cs typeface="Arial" pitchFamily="34" charset="0"/>
              </a:rPr>
              <a:t>Mijn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bepalingen</a:t>
            </a:r>
            <a:r>
              <a:rPr kumimoji="0" lang="en-US" b="0" i="0" u="none" strike="noStrike" cap="none" normalizeH="0" baseline="0" dirty="0" smtClean="0">
                <a:ln>
                  <a:noFill/>
                </a:ln>
                <a:solidFill>
                  <a:srgbClr val="000000"/>
                </a:solidFill>
                <a:effectLst/>
                <a:cs typeface="Arial" pitchFamily="34" charset="0"/>
              </a:rPr>
              <a:t> in </a:t>
            </a:r>
            <a:r>
              <a:rPr kumimoji="0" lang="en-US" b="0" i="0" u="none" strike="noStrike" cap="none" normalizeH="0" baseline="0" dirty="0" err="1" smtClean="0">
                <a:ln>
                  <a:noFill/>
                </a:ln>
                <a:solidFill>
                  <a:srgbClr val="000000"/>
                </a:solidFill>
                <a:effectLst/>
                <a:cs typeface="Arial" pitchFamily="34" charset="0"/>
              </a:rPr>
              <a:t>acht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neemt</a:t>
            </a:r>
            <a:r>
              <a:rPr kumimoji="0" lang="en-US" b="0" i="0" u="none" strike="noStrike" cap="none" normalizeH="0" baseline="0" dirty="0" smtClean="0">
                <a:ln>
                  <a:noFill/>
                </a:ln>
                <a:solidFill>
                  <a:srgbClr val="000000"/>
                </a:solidFill>
                <a:effectLst/>
                <a:cs typeface="Arial" pitchFamily="34" charset="0"/>
              </a:rPr>
              <a:t> en </a:t>
            </a:r>
            <a:r>
              <a:rPr kumimoji="0" lang="en-US" b="0" i="0" u="none" strike="noStrike" cap="none" normalizeH="0" baseline="0" dirty="0" err="1" smtClean="0">
                <a:ln>
                  <a:noFill/>
                </a:ln>
                <a:solidFill>
                  <a:srgbClr val="000000"/>
                </a:solidFill>
                <a:effectLst/>
                <a:cs typeface="Arial" pitchFamily="34" charset="0"/>
              </a:rPr>
              <a:t>ze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houdt</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28 </a:t>
            </a:r>
            <a:r>
              <a:rPr kumimoji="0" lang="en-US" b="0" i="0" u="none" strike="noStrike" cap="none" normalizeH="0" baseline="0" dirty="0" smtClean="0">
                <a:ln>
                  <a:noFill/>
                </a:ln>
                <a:solidFill>
                  <a:srgbClr val="FF0000"/>
                </a:solidFill>
                <a:effectLst/>
                <a:cs typeface="Arial" pitchFamily="34" charset="0"/>
              </a:rPr>
              <a:t>U </a:t>
            </a:r>
            <a:r>
              <a:rPr kumimoji="0" lang="en-US" b="0" i="0" u="none" strike="noStrike" cap="none" normalizeH="0" baseline="0" dirty="0" err="1" smtClean="0">
                <a:ln>
                  <a:noFill/>
                </a:ln>
                <a:solidFill>
                  <a:srgbClr val="FF0000"/>
                </a:solidFill>
                <a:effectLst/>
                <a:cs typeface="Arial" pitchFamily="34" charset="0"/>
              </a:rPr>
              <a:t>zult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wonen</a:t>
            </a:r>
            <a:r>
              <a:rPr kumimoji="0" lang="en-US" b="0" i="0" u="none" strike="noStrike" cap="none" normalizeH="0" baseline="0" dirty="0" smtClean="0">
                <a:ln>
                  <a:noFill/>
                </a:ln>
                <a:solidFill>
                  <a:srgbClr val="FF0000"/>
                </a:solidFill>
                <a:effectLst/>
                <a:cs typeface="Arial" pitchFamily="34" charset="0"/>
              </a:rPr>
              <a:t> in het land </a:t>
            </a:r>
            <a:r>
              <a:rPr kumimoji="0" lang="en-US" b="0" i="0" u="none" strike="noStrike" cap="none" normalizeH="0" baseline="0" dirty="0" err="1" smtClean="0">
                <a:ln>
                  <a:noFill/>
                </a:ln>
                <a:solidFill>
                  <a:srgbClr val="FF0000"/>
                </a:solidFill>
                <a:effectLst/>
                <a:cs typeface="Arial" pitchFamily="34" charset="0"/>
              </a:rPr>
              <a:t>dat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Ik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uw</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vaderen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gegeven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heb</a:t>
            </a:r>
            <a:r>
              <a:rPr kumimoji="0" lang="en-US" b="0" i="0" u="none" strike="noStrike" cap="none" normalizeH="0" baseline="0" dirty="0" smtClean="0">
                <a:ln>
                  <a:noFill/>
                </a:ln>
                <a:solidFill>
                  <a:srgbClr val="FF0000"/>
                </a:solidFill>
                <a:effectLst/>
                <a:cs typeface="Arial" pitchFamily="34" charset="0"/>
              </a:rPr>
              <a:t>, u </a:t>
            </a:r>
            <a:r>
              <a:rPr kumimoji="0" lang="en-US" b="0" i="0" u="none" strike="noStrike" cap="none" normalizeH="0" baseline="0" dirty="0" err="1" smtClean="0">
                <a:ln>
                  <a:noFill/>
                </a:ln>
                <a:solidFill>
                  <a:srgbClr val="FF0000"/>
                </a:solidFill>
                <a:effectLst/>
                <a:cs typeface="Arial" pitchFamily="34" charset="0"/>
              </a:rPr>
              <a:t>zult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volk</a:t>
            </a:r>
            <a:r>
              <a:rPr kumimoji="0" lang="en-US" b="0" i="0" u="none" strike="noStrike" cap="none" normalizeH="0" baseline="0" dirty="0" smtClean="0">
                <a:ln>
                  <a:noFill/>
                </a:ln>
                <a:solidFill>
                  <a:srgbClr val="FF0000"/>
                </a:solidFill>
                <a:effectLst/>
                <a:cs typeface="Arial" pitchFamily="34" charset="0"/>
              </a:rPr>
              <a:t> </a:t>
            </a:r>
            <a:br>
              <a:rPr kumimoji="0" lang="en-US" b="0" i="0" u="none" strike="noStrike" cap="none" normalizeH="0" baseline="0" dirty="0" smtClean="0">
                <a:ln>
                  <a:noFill/>
                </a:ln>
                <a:solidFill>
                  <a:srgbClr val="FF0000"/>
                </a:solidFill>
                <a:effectLst/>
                <a:cs typeface="Arial" pitchFamily="34" charset="0"/>
              </a:rPr>
            </a:br>
            <a:r>
              <a:rPr kumimoji="0" lang="en-US" b="0" i="0" u="none" strike="noStrike" cap="none" normalizeH="0" baseline="0" dirty="0" err="1" smtClean="0">
                <a:ln>
                  <a:noFill/>
                </a:ln>
                <a:solidFill>
                  <a:srgbClr val="FF0000"/>
                </a:solidFill>
                <a:effectLst/>
                <a:cs typeface="Arial" pitchFamily="34" charset="0"/>
              </a:rPr>
              <a:t>voor</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Mij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 en </a:t>
            </a:r>
            <a:r>
              <a:rPr kumimoji="0" lang="en-US" b="0" i="0" u="none" strike="noStrike" cap="none" normalizeH="0" baseline="0" dirty="0" err="1" smtClean="0">
                <a:ln>
                  <a:noFill/>
                </a:ln>
                <a:solidFill>
                  <a:srgbClr val="FF0000"/>
                </a:solidFill>
                <a:effectLst/>
                <a:cs typeface="Arial" pitchFamily="34" charset="0"/>
              </a:rPr>
              <a:t>Ík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zal</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een</a:t>
            </a:r>
            <a:r>
              <a:rPr kumimoji="0" lang="en-US" b="0" i="0" u="none" strike="noStrike" cap="none" normalizeH="0" baseline="0" dirty="0" smtClean="0">
                <a:ln>
                  <a:noFill/>
                </a:ln>
                <a:solidFill>
                  <a:srgbClr val="FF0000"/>
                </a:solidFill>
                <a:effectLst/>
                <a:cs typeface="Arial" pitchFamily="34" charset="0"/>
              </a:rPr>
              <a:t> God </a:t>
            </a:r>
            <a:r>
              <a:rPr kumimoji="0" lang="en-US" b="0" i="0" u="none" strike="noStrike" cap="none" normalizeH="0" baseline="0" dirty="0" err="1" smtClean="0">
                <a:ln>
                  <a:noFill/>
                </a:ln>
                <a:solidFill>
                  <a:srgbClr val="FF0000"/>
                </a:solidFill>
                <a:effectLst/>
                <a:cs typeface="Arial" pitchFamily="34" charset="0"/>
              </a:rPr>
              <a:t>voor</a:t>
            </a:r>
            <a:r>
              <a:rPr kumimoji="0" lang="en-US" b="0" i="0" u="none" strike="noStrike" cap="none" normalizeH="0" baseline="0" dirty="0" smtClean="0">
                <a:ln>
                  <a:noFill/>
                </a:ln>
                <a:solidFill>
                  <a:srgbClr val="FF0000"/>
                </a:solidFill>
                <a:effectLst/>
                <a:cs typeface="Arial" pitchFamily="34" charset="0"/>
              </a:rPr>
              <a:t> u </a:t>
            </a:r>
            <a:r>
              <a:rPr kumimoji="0" lang="en-US" b="0" i="0" u="none" strike="noStrike" cap="none" normalizeH="0" baseline="0" dirty="0" err="1" smtClean="0">
                <a:ln>
                  <a:noFill/>
                </a:ln>
                <a:solidFill>
                  <a:srgbClr val="FF0000"/>
                </a:solidFill>
                <a:effectLst/>
                <a:cs typeface="Arial" pitchFamily="34" charset="0"/>
              </a:rPr>
              <a:t>zijn</a:t>
            </a:r>
            <a:r>
              <a:rPr kumimoji="0" lang="en-US" b="0" i="0" u="none" strike="noStrike" cap="none" normalizeH="0" baseline="0" dirty="0" smtClean="0">
                <a:ln>
                  <a:noFill/>
                </a:ln>
                <a:solidFill>
                  <a:srgbClr val="FF0000"/>
                </a:solidFill>
                <a:effectLst/>
                <a:cs typeface="Arial" pitchFamily="34" charset="0"/>
              </a:rPr>
              <a:t>.</a:t>
            </a:r>
          </a:p>
          <a:p>
            <a:pPr marL="0" marR="0" lvl="0" indent="158750" algn="l" defTabSz="914400" rtl="0" eaLnBrk="0" fontAlgn="base" latinLnBrk="0" hangingPunct="0">
              <a:lnSpc>
                <a:spcPct val="100000"/>
              </a:lnSpc>
              <a:spcBef>
                <a:spcPct val="0"/>
              </a:spcBef>
              <a:spcAft>
                <a:spcPct val="0"/>
              </a:spcAft>
              <a:buClrTx/>
              <a:buSzTx/>
              <a:buFontTx/>
              <a:buNone/>
              <a:tabLst/>
            </a:pPr>
            <a:endParaRPr lang="nl-NL" dirty="0" smtClean="0"/>
          </a:p>
          <a:p>
            <a:pPr marL="0" marR="0" lvl="0" indent="158750" algn="l" defTabSz="914400" rtl="0" eaLnBrk="0" fontAlgn="base" latinLnBrk="0" hangingPunct="0">
              <a:lnSpc>
                <a:spcPct val="100000"/>
              </a:lnSpc>
              <a:spcBef>
                <a:spcPct val="0"/>
              </a:spcBef>
              <a:spcAft>
                <a:spcPct val="0"/>
              </a:spcAft>
              <a:buClrTx/>
              <a:buSzTx/>
              <a:buFontTx/>
              <a:buNone/>
              <a:tabLst/>
            </a:pPr>
            <a:r>
              <a:rPr lang="nl-NL" b="1" dirty="0" err="1" smtClean="0"/>
              <a:t>Ezechiel</a:t>
            </a:r>
            <a:r>
              <a:rPr lang="nl-NL" b="1" dirty="0" smtClean="0"/>
              <a:t> 37:22</a:t>
            </a:r>
            <a:br>
              <a:rPr lang="nl-NL" b="1" dirty="0" smtClean="0"/>
            </a:br>
            <a:r>
              <a:rPr lang="nl-NL" dirty="0" smtClean="0"/>
              <a:t>En</a:t>
            </a:r>
            <a:r>
              <a:rPr lang="nl-NL" dirty="0"/>
              <a:t>  Mijn Knecht David </a:t>
            </a:r>
            <a:r>
              <a:rPr lang="nl-NL" dirty="0">
                <a:solidFill>
                  <a:srgbClr val="FFC000"/>
                </a:solidFill>
              </a:rPr>
              <a:t>zal </a:t>
            </a:r>
            <a:r>
              <a:rPr lang="nl-NL" dirty="0"/>
              <a:t>Koning over hen zijn. Voor hen allen </a:t>
            </a:r>
            <a:r>
              <a:rPr lang="nl-NL" dirty="0">
                <a:solidFill>
                  <a:srgbClr val="FFC000"/>
                </a:solidFill>
              </a:rPr>
              <a:t>zal</a:t>
            </a:r>
            <a:r>
              <a:rPr lang="nl-NL" dirty="0"/>
              <a:t> er één Herder zijn. Zij zullen in Mijn bepalingen wandelen en Mijn verordeningen in acht nemen en die houden.</a:t>
            </a:r>
            <a:endParaRPr kumimoji="0" lang="en-US" b="1" i="0" u="none" strike="noStrike" cap="none" normalizeH="0" baseline="0" dirty="0" smtClean="0">
              <a:ln>
                <a:noFill/>
              </a:ln>
              <a:solidFill>
                <a:srgbClr val="FF0000"/>
              </a:solidFill>
              <a:effectLst/>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hekingdommessage.files.wordpress.com/2010/10/jesus_king_1.jpg"/>
          <p:cNvPicPr>
            <a:picLocks noChangeAspect="1" noChangeArrowheads="1"/>
          </p:cNvPicPr>
          <p:nvPr/>
        </p:nvPicPr>
        <p:blipFill>
          <a:blip r:embed="rId2" cstate="print"/>
          <a:srcRect/>
          <a:stretch>
            <a:fillRect/>
          </a:stretch>
        </p:blipFill>
        <p:spPr bwMode="auto">
          <a:xfrm>
            <a:off x="0" y="0"/>
            <a:ext cx="9435381" cy="7010400"/>
          </a:xfrm>
          <a:prstGeom prst="rect">
            <a:avLst/>
          </a:prstGeom>
          <a:noFill/>
        </p:spPr>
      </p:pic>
      <p:sp>
        <p:nvSpPr>
          <p:cNvPr id="2" name="Rechthoek 1"/>
          <p:cNvSpPr/>
          <p:nvPr/>
        </p:nvSpPr>
        <p:spPr>
          <a:xfrm>
            <a:off x="685800" y="609600"/>
            <a:ext cx="8077200" cy="59093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158750" eaLnBrk="0" fontAlgn="base" hangingPunct="0">
              <a:spcBef>
                <a:spcPct val="0"/>
              </a:spcBef>
              <a:spcAft>
                <a:spcPct val="0"/>
              </a:spcAft>
            </a:pPr>
            <a:r>
              <a:rPr lang="nl-NL" b="1" dirty="0" err="1" smtClean="0"/>
              <a:t>Zacharia</a:t>
            </a:r>
            <a:r>
              <a:rPr lang="nl-NL" b="1" dirty="0" smtClean="0"/>
              <a:t> 12: 	Jeruzalem: centrum van de wereld</a:t>
            </a:r>
          </a:p>
          <a:p>
            <a:pPr lvl="0" indent="158750" eaLnBrk="0" fontAlgn="base" hangingPunct="0">
              <a:spcBef>
                <a:spcPct val="0"/>
              </a:spcBef>
              <a:spcAft>
                <a:spcPct val="0"/>
              </a:spcAft>
            </a:pPr>
            <a:r>
              <a:rPr lang="nl-NL" b="1" dirty="0" smtClean="0">
                <a:solidFill>
                  <a:srgbClr val="FF0000"/>
                </a:solidFill>
                <a:cs typeface="Arial" pitchFamily="34" charset="0"/>
              </a:rPr>
              <a:t>		Jezus komt en de Joden komen tot berouw. </a:t>
            </a:r>
          </a:p>
          <a:p>
            <a:pPr lvl="0" indent="158750" eaLnBrk="0" fontAlgn="base" hangingPunct="0">
              <a:spcBef>
                <a:spcPct val="0"/>
              </a:spcBef>
              <a:spcAft>
                <a:spcPct val="0"/>
              </a:spcAft>
            </a:pPr>
            <a:endParaRPr lang="nl-NL" b="1" dirty="0" smtClean="0">
              <a:solidFill>
                <a:srgbClr val="FF0000"/>
              </a:solidFill>
              <a:cs typeface="Arial" pitchFamily="34" charset="0"/>
            </a:endParaRPr>
          </a:p>
          <a:p>
            <a:pPr lvl="0" indent="158750" eaLnBrk="0" fontAlgn="base" hangingPunct="0">
              <a:spcBef>
                <a:spcPct val="0"/>
              </a:spcBef>
              <a:spcAft>
                <a:spcPct val="0"/>
              </a:spcAft>
            </a:pPr>
            <a:r>
              <a:rPr lang="nl-NL" b="1" dirty="0" err="1" smtClean="0">
                <a:solidFill>
                  <a:srgbClr val="FF0000"/>
                </a:solidFill>
                <a:cs typeface="Arial" pitchFamily="34" charset="0"/>
              </a:rPr>
              <a:t>Zacharia</a:t>
            </a:r>
            <a:r>
              <a:rPr lang="nl-NL" b="1" dirty="0" smtClean="0">
                <a:solidFill>
                  <a:srgbClr val="FF0000"/>
                </a:solidFill>
                <a:cs typeface="Arial" pitchFamily="34" charset="0"/>
              </a:rPr>
              <a:t> 13: 	Israel wordt weer volk van God dat voorbeeld is.</a:t>
            </a:r>
          </a:p>
          <a:p>
            <a:pPr lvl="0" indent="158750" eaLnBrk="0" fontAlgn="base" hangingPunct="0">
              <a:spcBef>
                <a:spcPct val="0"/>
              </a:spcBef>
              <a:spcAft>
                <a:spcPct val="0"/>
              </a:spcAft>
            </a:pPr>
            <a:endParaRPr lang="nl-NL" b="1" dirty="0" smtClean="0">
              <a:solidFill>
                <a:srgbClr val="FF0000"/>
              </a:solidFill>
              <a:cs typeface="Arial" pitchFamily="34" charset="0"/>
            </a:endParaRPr>
          </a:p>
          <a:p>
            <a:pPr lvl="0" indent="158750" eaLnBrk="0" fontAlgn="base" hangingPunct="0">
              <a:spcBef>
                <a:spcPct val="0"/>
              </a:spcBef>
              <a:spcAft>
                <a:spcPct val="0"/>
              </a:spcAft>
            </a:pPr>
            <a:r>
              <a:rPr lang="nl-NL" dirty="0" err="1" smtClean="0"/>
              <a:t>Zacharia</a:t>
            </a:r>
            <a:r>
              <a:rPr lang="nl-NL" dirty="0" smtClean="0"/>
              <a:t> 14:	Jezus wordt Koning op aarde.	</a:t>
            </a:r>
          </a:p>
          <a:p>
            <a:endParaRPr lang="nl-NL" dirty="0" smtClean="0"/>
          </a:p>
          <a:p>
            <a:r>
              <a:rPr lang="nl-NL" dirty="0" smtClean="0"/>
              <a:t>Vers 9:</a:t>
            </a:r>
          </a:p>
          <a:p>
            <a:r>
              <a:rPr lang="nl-NL" dirty="0" smtClean="0">
                <a:solidFill>
                  <a:srgbClr val="FF0000"/>
                </a:solidFill>
              </a:rPr>
              <a:t>De HEERE zal Koning worden over heel de aarde.  </a:t>
            </a:r>
          </a:p>
          <a:p>
            <a:endParaRPr lang="nl-NL" dirty="0" smtClean="0"/>
          </a:p>
          <a:p>
            <a:r>
              <a:rPr lang="nl-NL" dirty="0" smtClean="0"/>
              <a:t>Vers 16 </a:t>
            </a:r>
            <a:br>
              <a:rPr lang="nl-NL" dirty="0" smtClean="0"/>
            </a:br>
            <a:r>
              <a:rPr lang="nl-NL" dirty="0" smtClean="0"/>
              <a:t>Het zal geschieden dat al de overgeblevenen van alle </a:t>
            </a:r>
            <a:r>
              <a:rPr lang="nl-NL" dirty="0" err="1" smtClean="0"/>
              <a:t>heidenvolken</a:t>
            </a:r>
            <a:r>
              <a:rPr lang="nl-NL" dirty="0" smtClean="0"/>
              <a:t> die tegen Jeruzalem zijn opgerukt, </a:t>
            </a:r>
            <a:r>
              <a:rPr lang="nl-NL" dirty="0" smtClean="0">
                <a:solidFill>
                  <a:srgbClr val="FF0000"/>
                </a:solidFill>
              </a:rPr>
              <a:t>van jaar tot jaar zullen opgaan  om zich neer te buigen voor de Koning,</a:t>
            </a:r>
            <a:r>
              <a:rPr lang="nl-NL" dirty="0" smtClean="0"/>
              <a:t> de HEERE van de legermachten, en om het Loofhuttenfeest te vieren.</a:t>
            </a:r>
            <a:br>
              <a:rPr lang="nl-NL" dirty="0" smtClean="0"/>
            </a:br>
            <a:r>
              <a:rPr lang="nl-NL" dirty="0" smtClean="0"/>
              <a:t>17 </a:t>
            </a:r>
            <a:r>
              <a:rPr lang="nl-NL" dirty="0" smtClean="0">
                <a:solidFill>
                  <a:srgbClr val="FF0000"/>
                </a:solidFill>
              </a:rPr>
              <a:t>Het zal geschieden dat er geen regen zal vallen op hem die uit de geslachten van de aarde niet zal opgaan naar Jeruzalem </a:t>
            </a:r>
            <a:r>
              <a:rPr lang="nl-NL" dirty="0" smtClean="0"/>
              <a:t>om zich voor de Koning, de HEERE van de legermachten, neer te buigen.</a:t>
            </a:r>
          </a:p>
          <a:p>
            <a:r>
              <a:rPr lang="nl-NL" dirty="0" smtClean="0"/>
              <a:t>18 Als het geslacht van de Egyptenaren, waarop geen </a:t>
            </a:r>
            <a:r>
              <a:rPr lang="nl-NL" i="1" dirty="0" smtClean="0"/>
              <a:t>regen</a:t>
            </a:r>
            <a:r>
              <a:rPr lang="nl-NL" dirty="0" smtClean="0"/>
              <a:t> is </a:t>
            </a:r>
            <a:r>
              <a:rPr lang="nl-NL" i="1" dirty="0" smtClean="0"/>
              <a:t>gevallen</a:t>
            </a:r>
            <a:r>
              <a:rPr lang="nl-NL" dirty="0" smtClean="0"/>
              <a:t>, niet zal opgaan en komen, dan zal de plaag komen waarmee de HEERE de </a:t>
            </a:r>
            <a:r>
              <a:rPr lang="nl-NL" dirty="0" err="1" smtClean="0"/>
              <a:t>heidenvolken</a:t>
            </a:r>
            <a:r>
              <a:rPr lang="nl-NL" dirty="0" smtClean="0"/>
              <a:t> zal treffen die niet zullen optrekken om het Loofhuttenfeest te vieren.</a:t>
            </a:r>
            <a:endParaRPr lang="en-US" b="1" dirty="0" smtClean="0">
              <a:solidFill>
                <a:srgbClr val="FF0000"/>
              </a:solidFill>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kingdommessage.files.wordpress.com/2010/10/jesus_king_1.jpg"/>
          <p:cNvPicPr>
            <a:picLocks noChangeAspect="1" noChangeArrowheads="1"/>
          </p:cNvPicPr>
          <p:nvPr/>
        </p:nvPicPr>
        <p:blipFill>
          <a:blip r:embed="rId2" cstate="print"/>
          <a:srcRect/>
          <a:stretch>
            <a:fillRect/>
          </a:stretch>
        </p:blipFill>
        <p:spPr bwMode="auto">
          <a:xfrm>
            <a:off x="-1" y="-152400"/>
            <a:ext cx="9435381" cy="7010400"/>
          </a:xfrm>
          <a:prstGeom prst="rect">
            <a:avLst/>
          </a:prstGeom>
          <a:noFill/>
        </p:spPr>
      </p:pic>
      <p:sp>
        <p:nvSpPr>
          <p:cNvPr id="2" name="Rechthoek 1"/>
          <p:cNvSpPr/>
          <p:nvPr/>
        </p:nvSpPr>
        <p:spPr>
          <a:xfrm>
            <a:off x="914400" y="1828800"/>
            <a:ext cx="7620000"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nl-NL" dirty="0" smtClean="0"/>
          </a:p>
          <a:p>
            <a:r>
              <a:rPr lang="nl-NL" dirty="0" smtClean="0"/>
              <a:t>19 </a:t>
            </a:r>
            <a:r>
              <a:rPr lang="nl-NL" dirty="0" smtClean="0">
                <a:solidFill>
                  <a:srgbClr val="FF0000"/>
                </a:solidFill>
              </a:rPr>
              <a:t>Dit zal de straf zijn </a:t>
            </a:r>
            <a:r>
              <a:rPr lang="nl-NL" dirty="0" smtClean="0"/>
              <a:t>voor de zonde van Egypte </a:t>
            </a:r>
            <a:r>
              <a:rPr lang="nl-NL" dirty="0" smtClean="0">
                <a:solidFill>
                  <a:srgbClr val="FF0000"/>
                </a:solidFill>
              </a:rPr>
              <a:t>en de straf voor de zonde van alle </a:t>
            </a:r>
            <a:r>
              <a:rPr lang="nl-NL" dirty="0" err="1" smtClean="0">
                <a:solidFill>
                  <a:srgbClr val="FF0000"/>
                </a:solidFill>
              </a:rPr>
              <a:t>heidenvolken</a:t>
            </a:r>
            <a:r>
              <a:rPr lang="nl-NL" dirty="0" smtClean="0">
                <a:solidFill>
                  <a:srgbClr val="FF0000"/>
                </a:solidFill>
              </a:rPr>
              <a:t> </a:t>
            </a:r>
            <a:r>
              <a:rPr lang="nl-NL" dirty="0" smtClean="0"/>
              <a:t>die niet zullen opgaan om het Loofhuttenfeest te vieren.</a:t>
            </a:r>
          </a:p>
          <a:p>
            <a:r>
              <a:rPr lang="nl-NL" dirty="0" smtClean="0"/>
              <a:t/>
            </a:r>
            <a:br>
              <a:rPr lang="nl-NL" dirty="0" smtClean="0"/>
            </a:br>
            <a:r>
              <a:rPr lang="nl-NL" dirty="0" smtClean="0"/>
              <a:t>20 </a:t>
            </a:r>
            <a:r>
              <a:rPr lang="nl-NL" dirty="0" smtClean="0">
                <a:solidFill>
                  <a:srgbClr val="FF0000"/>
                </a:solidFill>
              </a:rPr>
              <a:t>Op die dag zal op de bellen van de paarden staan: HEILIG VOOR DE HEERE. </a:t>
            </a:r>
            <a:r>
              <a:rPr lang="nl-NL" dirty="0" smtClean="0"/>
              <a:t>En de potten in het huis van de HEERE zullen zijn als de sprengbekkens voor het altaar.</a:t>
            </a:r>
          </a:p>
          <a:p>
            <a:r>
              <a:rPr lang="nl-NL" dirty="0" smtClean="0"/>
              <a:t>21 Ja, al de potten in Jeruzalem en in Juda zullen voor de HEERE van de legermachten heilig zijn, zodat allen die willen offeren, zullen komen en ervan nemen om erin te koken. Op die dag zal er  geen </a:t>
            </a:r>
            <a:r>
              <a:rPr lang="nl-NL" dirty="0" err="1" smtClean="0"/>
              <a:t>Kanaäniet</a:t>
            </a:r>
            <a:r>
              <a:rPr lang="nl-NL" dirty="0" smtClean="0"/>
              <a:t> meer zijn in het huis van de HEERE van de legermachten.</a:t>
            </a:r>
          </a:p>
          <a:p>
            <a:endParaRPr lang="nl-NL" dirty="0" smtClean="0"/>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2" name="Titel 1"/>
          <p:cNvSpPr>
            <a:spLocks noGrp="1"/>
          </p:cNvSpPr>
          <p:nvPr>
            <p:ph type="title"/>
          </p:nvPr>
        </p:nvSpPr>
        <p:spPr>
          <a:xfrm>
            <a:off x="304800" y="228600"/>
            <a:ext cx="8382000" cy="6324600"/>
          </a:xfrm>
          <a:ln/>
        </p:spPr>
        <p:style>
          <a:lnRef idx="0">
            <a:schemeClr val="accent1"/>
          </a:lnRef>
          <a:fillRef idx="3">
            <a:schemeClr val="accent1"/>
          </a:fillRef>
          <a:effectRef idx="3">
            <a:schemeClr val="accent1"/>
          </a:effectRef>
          <a:fontRef idx="minor">
            <a:schemeClr val="lt1"/>
          </a:fontRef>
        </p:style>
        <p:txBody>
          <a:bodyPr>
            <a:noAutofit/>
          </a:bodyPr>
          <a:lstStyle/>
          <a:p>
            <a:r>
              <a:rPr lang="en-US" sz="3200" b="1" dirty="0" err="1" smtClean="0">
                <a:solidFill>
                  <a:srgbClr val="FF0000"/>
                </a:solidFill>
                <a:effectLst/>
                <a:latin typeface="Arial Rounded MT Bold" pitchFamily="34" charset="0"/>
                <a:cs typeface="Aharoni" pitchFamily="2" charset="-79"/>
              </a:rPr>
              <a:t>Waarom</a:t>
            </a:r>
            <a:r>
              <a:rPr lang="en-US" sz="3200" b="1" dirty="0" smtClean="0">
                <a:solidFill>
                  <a:srgbClr val="FF0000"/>
                </a:solidFill>
                <a:effectLst/>
                <a:latin typeface="Arial Rounded MT Bold" pitchFamily="34" charset="0"/>
                <a:cs typeface="Aharoni" pitchFamily="2" charset="-79"/>
              </a:rPr>
              <a:t> </a:t>
            </a:r>
            <a:r>
              <a:rPr lang="en-US" sz="3200" b="1" dirty="0" err="1" smtClean="0">
                <a:solidFill>
                  <a:srgbClr val="FF0000"/>
                </a:solidFill>
                <a:effectLst/>
                <a:latin typeface="Arial Rounded MT Bold" pitchFamily="34" charset="0"/>
                <a:cs typeface="Aharoni" pitchFamily="2" charset="-79"/>
              </a:rPr>
              <a:t>dit</a:t>
            </a:r>
            <a:r>
              <a:rPr lang="en-US" sz="3200" b="1" dirty="0" smtClean="0">
                <a:solidFill>
                  <a:srgbClr val="FF0000"/>
                </a:solidFill>
                <a:effectLst/>
                <a:latin typeface="Arial Rounded MT Bold" pitchFamily="34" charset="0"/>
                <a:cs typeface="Aharoni" pitchFamily="2" charset="-79"/>
              </a:rPr>
              <a:t> </a:t>
            </a:r>
            <a:r>
              <a:rPr lang="en-US" sz="3200" b="1" dirty="0" err="1" smtClean="0">
                <a:solidFill>
                  <a:srgbClr val="FF0000"/>
                </a:solidFill>
                <a:effectLst/>
                <a:latin typeface="Arial Rounded MT Bold" pitchFamily="34" charset="0"/>
                <a:cs typeface="Aharoni" pitchFamily="2" charset="-79"/>
              </a:rPr>
              <a:t>thema</a:t>
            </a:r>
            <a:r>
              <a:rPr lang="en-US" sz="3200" b="1" dirty="0" smtClean="0">
                <a:solidFill>
                  <a:srgbClr val="FF0000"/>
                </a:solidFill>
                <a:effectLst/>
                <a:latin typeface="Arial Rounded MT Bold" pitchFamily="34" charset="0"/>
                <a:cs typeface="Aharoni" pitchFamily="2" charset="-79"/>
              </a:rPr>
              <a:t>?</a:t>
            </a:r>
            <a:r>
              <a:rPr lang="en-US" sz="2500" b="1" dirty="0" smtClean="0">
                <a:solidFill>
                  <a:srgbClr val="FF0000"/>
                </a:solidFill>
                <a:effectLst/>
                <a:latin typeface="Arial Rounded MT Bold" pitchFamily="34" charset="0"/>
                <a:cs typeface="Aharoni" pitchFamily="2" charset="-79"/>
              </a:rPr>
              <a:t/>
            </a:r>
            <a:br>
              <a:rPr lang="en-US" sz="2500" b="1" dirty="0" smtClean="0">
                <a:solidFill>
                  <a:srgbClr val="FF0000"/>
                </a:solidFill>
                <a:effectLst/>
                <a:latin typeface="Arial Rounded MT Bold" pitchFamily="34" charset="0"/>
                <a:cs typeface="Aharoni" pitchFamily="2" charset="-79"/>
              </a:rPr>
            </a:br>
            <a:r>
              <a:rPr lang="en-US" sz="2500" b="1" dirty="0" smtClean="0">
                <a:solidFill>
                  <a:srgbClr val="FF0000"/>
                </a:solidFill>
                <a:latin typeface="Arial Rounded MT Bold" pitchFamily="34" charset="0"/>
                <a:cs typeface="Aharoni" pitchFamily="2" charset="-79"/>
              </a:rPr>
              <a:t/>
            </a:r>
            <a:br>
              <a:rPr lang="en-US" sz="2500" b="1" dirty="0" smtClean="0">
                <a:solidFill>
                  <a:srgbClr val="FF0000"/>
                </a:solidFill>
                <a:latin typeface="Arial Rounded MT Bold" pitchFamily="34" charset="0"/>
                <a:cs typeface="Aharoni" pitchFamily="2" charset="-79"/>
              </a:rPr>
            </a:br>
            <a:r>
              <a:rPr lang="en-US" sz="2500" dirty="0" smtClean="0">
                <a:solidFill>
                  <a:schemeClr val="bg1"/>
                </a:solidFill>
                <a:effectLst/>
                <a:latin typeface="Arial Rounded MT Bold" pitchFamily="34" charset="0"/>
                <a:cs typeface="Aharoni" pitchFamily="2" charset="-79"/>
              </a:rPr>
              <a:t>- De Bijbel </a:t>
            </a:r>
            <a:r>
              <a:rPr lang="en-US" sz="2500" dirty="0" err="1" smtClean="0">
                <a:solidFill>
                  <a:schemeClr val="bg1"/>
                </a:solidFill>
                <a:effectLst/>
                <a:latin typeface="Arial Rounded MT Bold" pitchFamily="34" charset="0"/>
                <a:cs typeface="Aharoni" pitchFamily="2" charset="-79"/>
              </a:rPr>
              <a:t>heeft</a:t>
            </a:r>
            <a:r>
              <a:rPr lang="en-US" sz="2500" dirty="0" smtClean="0">
                <a:solidFill>
                  <a:schemeClr val="bg1"/>
                </a:solidFill>
                <a:effectLst/>
                <a:latin typeface="Arial Rounded MT Bold" pitchFamily="34" charset="0"/>
                <a:cs typeface="Aharoni" pitchFamily="2" charset="-79"/>
              </a:rPr>
              <a:t> 17 (!) </a:t>
            </a:r>
            <a:r>
              <a:rPr lang="en-US" sz="2500" dirty="0" err="1" smtClean="0">
                <a:solidFill>
                  <a:schemeClr val="bg1"/>
                </a:solidFill>
                <a:effectLst/>
                <a:latin typeface="Arial Rounded MT Bold" pitchFamily="34" charset="0"/>
                <a:cs typeface="Aharoni" pitchFamily="2" charset="-79"/>
              </a:rPr>
              <a:t>profetische</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boeken</a:t>
            </a:r>
            <a:r>
              <a:rPr lang="en-US" sz="2500" dirty="0" smtClean="0">
                <a:solidFill>
                  <a:schemeClr val="bg1"/>
                </a:solidFill>
                <a:effectLst/>
                <a:latin typeface="Arial Rounded MT Bold" pitchFamily="34" charset="0"/>
                <a:cs typeface="Aharoni" pitchFamily="2" charset="-79"/>
              </a:rPr>
              <a:t>;   </a:t>
            </a:r>
            <a:br>
              <a:rPr lang="en-US" sz="2500" dirty="0" smtClean="0">
                <a:solidFill>
                  <a:schemeClr val="bg1"/>
                </a:solidFill>
                <a:effectLst/>
                <a:latin typeface="Arial Rounded MT Bold" pitchFamily="34" charset="0"/>
                <a:cs typeface="Aharoni" pitchFamily="2" charset="-79"/>
              </a:rPr>
            </a:b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Thema</a:t>
            </a:r>
            <a:r>
              <a:rPr lang="en-US" sz="2500" dirty="0" smtClean="0">
                <a:solidFill>
                  <a:schemeClr val="bg1"/>
                </a:solidFill>
                <a:effectLst/>
                <a:latin typeface="Arial Rounded MT Bold" pitchFamily="34" charset="0"/>
                <a:cs typeface="Aharoni" pitchFamily="2" charset="-79"/>
              </a:rPr>
              <a:t> is </a:t>
            </a:r>
            <a:r>
              <a:rPr lang="en-US" sz="2500" dirty="0" err="1" smtClean="0">
                <a:solidFill>
                  <a:schemeClr val="bg1"/>
                </a:solidFill>
                <a:effectLst/>
                <a:latin typeface="Arial Rounded MT Bold" pitchFamily="34" charset="0"/>
                <a:cs typeface="Aharoni" pitchFamily="2" charset="-79"/>
              </a:rPr>
              <a:t>onbekend</a:t>
            </a:r>
            <a:r>
              <a:rPr lang="en-US" sz="2500" dirty="0" smtClean="0">
                <a:solidFill>
                  <a:schemeClr val="bg1"/>
                </a:solidFill>
                <a:effectLst/>
                <a:latin typeface="Arial Rounded MT Bold" pitchFamily="34" charset="0"/>
                <a:cs typeface="Aharoni" pitchFamily="2" charset="-79"/>
              </a:rPr>
              <a:t> en </a:t>
            </a:r>
            <a:r>
              <a:rPr lang="en-US" sz="2500" dirty="0" err="1" smtClean="0">
                <a:solidFill>
                  <a:schemeClr val="bg1"/>
                </a:solidFill>
                <a:effectLst/>
                <a:latin typeface="Arial Rounded MT Bold" pitchFamily="34" charset="0"/>
                <a:cs typeface="Aharoni" pitchFamily="2" charset="-79"/>
              </a:rPr>
              <a:t>onbemind</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bij</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veel</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christenen</a:t>
            </a:r>
            <a:r>
              <a:rPr lang="en-US" sz="2500" dirty="0" smtClean="0">
                <a:solidFill>
                  <a:schemeClr val="bg1"/>
                </a:solidFill>
                <a:effectLst/>
                <a:latin typeface="Arial Rounded MT Bold" pitchFamily="34" charset="0"/>
                <a:cs typeface="Aharoni" pitchFamily="2" charset="-79"/>
              </a:rPr>
              <a:t>;</a:t>
            </a:r>
            <a:br>
              <a:rPr lang="en-US" sz="2500" dirty="0" smtClean="0">
                <a:solidFill>
                  <a:schemeClr val="bg1"/>
                </a:solidFill>
                <a:effectLst/>
                <a:latin typeface="Arial Rounded MT Bold" pitchFamily="34" charset="0"/>
                <a:cs typeface="Aharoni" pitchFamily="2" charset="-79"/>
              </a:rPr>
            </a:br>
            <a:r>
              <a:rPr lang="en-US" sz="2500" dirty="0" smtClean="0">
                <a:solidFill>
                  <a:schemeClr val="bg1"/>
                </a:solidFill>
                <a:effectLst/>
                <a:latin typeface="Arial Rounded MT Bold" pitchFamily="34" charset="0"/>
                <a:cs typeface="Aharoni" pitchFamily="2" charset="-79"/>
              </a:rPr>
              <a:t>- Het </a:t>
            </a:r>
            <a:r>
              <a:rPr lang="en-US" sz="2500" dirty="0" err="1" smtClean="0">
                <a:solidFill>
                  <a:schemeClr val="bg1"/>
                </a:solidFill>
                <a:effectLst/>
                <a:latin typeface="Arial Rounded MT Bold" pitchFamily="34" charset="0"/>
                <a:cs typeface="Aharoni" pitchFamily="2" charset="-79"/>
              </a:rPr>
              <a:t>geeft</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juist</a:t>
            </a:r>
            <a:r>
              <a:rPr lang="en-US" sz="2500" dirty="0" smtClean="0">
                <a:solidFill>
                  <a:schemeClr val="bg1"/>
                </a:solidFill>
                <a:effectLst/>
                <a:latin typeface="Arial Rounded MT Bold" pitchFamily="34" charset="0"/>
                <a:cs typeface="Aharoni" pitchFamily="2" charset="-79"/>
              </a:rPr>
              <a:t> </a:t>
            </a:r>
            <a:r>
              <a:rPr lang="en-US" sz="2500" dirty="0" err="1" smtClean="0">
                <a:solidFill>
                  <a:schemeClr val="bg1"/>
                </a:solidFill>
                <a:effectLst/>
                <a:latin typeface="Arial Rounded MT Bold" pitchFamily="34" charset="0"/>
                <a:cs typeface="Aharoni" pitchFamily="2" charset="-79"/>
              </a:rPr>
              <a:t>zicht</a:t>
            </a:r>
            <a:r>
              <a:rPr lang="en-US" sz="2500" dirty="0" smtClean="0">
                <a:solidFill>
                  <a:schemeClr val="bg1"/>
                </a:solidFill>
                <a:effectLst/>
                <a:latin typeface="Arial Rounded MT Bold" pitchFamily="34" charset="0"/>
                <a:cs typeface="Aharoni" pitchFamily="2" charset="-79"/>
              </a:rPr>
              <a:t> op </a:t>
            </a:r>
            <a:r>
              <a:rPr lang="en-US" sz="2500" dirty="0" smtClean="0">
                <a:solidFill>
                  <a:schemeClr val="bg1"/>
                </a:solidFill>
                <a:latin typeface="Arial Rounded MT Bold" pitchFamily="34" charset="0"/>
                <a:cs typeface="Aharoni" pitchFamily="2" charset="-79"/>
              </a:rPr>
              <a:t>Gods plan met </a:t>
            </a:r>
            <a:r>
              <a:rPr lang="en-US" sz="2500" dirty="0" err="1" smtClean="0">
                <a:solidFill>
                  <a:schemeClr val="bg1"/>
                </a:solidFill>
                <a:latin typeface="Arial Rounded MT Bold" pitchFamily="34" charset="0"/>
                <a:cs typeface="Aharoni" pitchFamily="2" charset="-79"/>
              </a:rPr>
              <a:t>deze</a:t>
            </a:r>
            <a:r>
              <a:rPr lang="en-US" sz="2500" dirty="0" smtClean="0">
                <a:solidFill>
                  <a:schemeClr val="bg1"/>
                </a:solidFill>
                <a:latin typeface="Arial Rounded MT Bold" pitchFamily="34" charset="0"/>
                <a:cs typeface="Aharoni" pitchFamily="2" charset="-79"/>
              </a:rPr>
              <a:t> </a:t>
            </a:r>
            <a:r>
              <a:rPr lang="en-US" sz="2500" dirty="0" err="1" smtClean="0">
                <a:solidFill>
                  <a:schemeClr val="bg1"/>
                </a:solidFill>
                <a:latin typeface="Arial Rounded MT Bold" pitchFamily="34" charset="0"/>
                <a:cs typeface="Aharoni" pitchFamily="2" charset="-79"/>
              </a:rPr>
              <a:t>wereld</a:t>
            </a:r>
            <a:r>
              <a:rPr lang="en-US" sz="2500" dirty="0" smtClean="0">
                <a:solidFill>
                  <a:schemeClr val="bg1"/>
                </a:solidFill>
                <a:latin typeface="Arial Rounded MT Bold" pitchFamily="34" charset="0"/>
                <a:cs typeface="Aharoni" pitchFamily="2" charset="-79"/>
              </a:rPr>
              <a:t>;</a:t>
            </a:r>
            <a:br>
              <a:rPr lang="en-US" sz="2500" dirty="0" smtClean="0">
                <a:solidFill>
                  <a:schemeClr val="bg1"/>
                </a:solidFill>
                <a:latin typeface="Arial Rounded MT Bold" pitchFamily="34" charset="0"/>
                <a:cs typeface="Aharoni" pitchFamily="2" charset="-79"/>
              </a:rPr>
            </a:br>
            <a:r>
              <a:rPr lang="en-US" sz="2500" dirty="0" smtClean="0">
                <a:solidFill>
                  <a:schemeClr val="bg1"/>
                </a:solidFill>
                <a:latin typeface="Arial Rounded MT Bold" pitchFamily="34" charset="0"/>
                <a:cs typeface="Aharoni" pitchFamily="2" charset="-79"/>
              </a:rPr>
              <a:t>- Het </a:t>
            </a:r>
            <a:r>
              <a:rPr lang="nl-NL" sz="2500" dirty="0" smtClean="0">
                <a:solidFill>
                  <a:schemeClr val="bg1"/>
                </a:solidFill>
                <a:latin typeface="Arial Rounded MT Bold" pitchFamily="34" charset="0"/>
              </a:rPr>
              <a:t>geeft je een realistisch beeld van de tijd waarin we nu leven;</a:t>
            </a:r>
            <a:br>
              <a:rPr lang="nl-NL" sz="2500" dirty="0" smtClean="0">
                <a:solidFill>
                  <a:schemeClr val="bg1"/>
                </a:solidFill>
                <a:latin typeface="Arial Rounded MT Bold" pitchFamily="34" charset="0"/>
              </a:rPr>
            </a:br>
            <a:r>
              <a:rPr lang="nl-NL" sz="2500" dirty="0" smtClean="0">
                <a:solidFill>
                  <a:schemeClr val="bg1"/>
                </a:solidFill>
                <a:latin typeface="Arial Rounded MT Bold" pitchFamily="34" charset="0"/>
              </a:rPr>
              <a:t>- Het geeft antwoorden op vragen m.b.t. de bekering van Israël;</a:t>
            </a:r>
            <a:br>
              <a:rPr lang="nl-NL" sz="2500" dirty="0" smtClean="0">
                <a:solidFill>
                  <a:schemeClr val="bg1"/>
                </a:solidFill>
                <a:latin typeface="Arial Rounded MT Bold" pitchFamily="34" charset="0"/>
              </a:rPr>
            </a:br>
            <a:r>
              <a:rPr lang="nl-NL" sz="2500" dirty="0" smtClean="0">
                <a:solidFill>
                  <a:schemeClr val="bg1"/>
                </a:solidFill>
                <a:latin typeface="Arial Rounded MT Bold" pitchFamily="34" charset="0"/>
              </a:rPr>
              <a:t>- Het geeft antwoorden op vragen m.b.t. de toekomst;</a:t>
            </a:r>
            <a:br>
              <a:rPr lang="nl-NL" sz="2500" dirty="0" smtClean="0">
                <a:solidFill>
                  <a:schemeClr val="bg1"/>
                </a:solidFill>
                <a:latin typeface="Arial Rounded MT Bold" pitchFamily="34" charset="0"/>
              </a:rPr>
            </a:br>
            <a:r>
              <a:rPr lang="nl-NL" sz="2500" dirty="0" smtClean="0">
                <a:solidFill>
                  <a:schemeClr val="bg1"/>
                </a:solidFill>
                <a:latin typeface="Arial Rounded MT Bold" pitchFamily="34" charset="0"/>
              </a:rPr>
              <a:t>- Het geeft een brandend verlangen naar de terugkomst van Jezus Christus;</a:t>
            </a:r>
            <a:br>
              <a:rPr lang="nl-NL" sz="2500" dirty="0" smtClean="0">
                <a:solidFill>
                  <a:schemeClr val="bg1"/>
                </a:solidFill>
                <a:latin typeface="Arial Rounded MT Bold" pitchFamily="34" charset="0"/>
              </a:rPr>
            </a:br>
            <a:r>
              <a:rPr lang="nl-NL" sz="2500" dirty="0" smtClean="0">
                <a:solidFill>
                  <a:schemeClr val="bg1"/>
                </a:solidFill>
                <a:latin typeface="Arial Rounded MT Bold" pitchFamily="34" charset="0"/>
              </a:rPr>
              <a:t>- Het geeft een juist zicht op de vele profetieën in het Oude Testament.</a:t>
            </a:r>
            <a:br>
              <a:rPr lang="nl-NL" sz="2500" dirty="0" smtClean="0">
                <a:solidFill>
                  <a:schemeClr val="bg1"/>
                </a:solidFill>
                <a:latin typeface="Arial Rounded MT Bold" pitchFamily="34" charset="0"/>
              </a:rPr>
            </a:br>
            <a:endParaRPr lang="en-US" sz="2500" dirty="0">
              <a:solidFill>
                <a:schemeClr val="bg1"/>
              </a:solidFill>
              <a:effectLst/>
              <a:latin typeface="Arial Rounded MT Bold" pitchFamily="34" charset="0"/>
              <a:cs typeface="Aharoni" pitchFamily="2" charset="-79"/>
            </a:endParaRPr>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kingdommessage.files.wordpress.com/2010/10/jesus_king_1.jpg"/>
          <p:cNvPicPr>
            <a:picLocks noChangeAspect="1" noChangeArrowheads="1"/>
          </p:cNvPicPr>
          <p:nvPr/>
        </p:nvPicPr>
        <p:blipFill>
          <a:blip r:embed="rId2" cstate="print"/>
          <a:srcRect/>
          <a:stretch>
            <a:fillRect/>
          </a:stretch>
        </p:blipFill>
        <p:spPr bwMode="auto">
          <a:xfrm>
            <a:off x="-1" y="-152400"/>
            <a:ext cx="9435381" cy="7010400"/>
          </a:xfrm>
          <a:prstGeom prst="rect">
            <a:avLst/>
          </a:prstGeom>
          <a:noFill/>
        </p:spPr>
      </p:pic>
      <p:pic>
        <p:nvPicPr>
          <p:cNvPr id="46082" name="Picture 2" descr="http://www.biblija.net/images/ref.gif"/>
          <p:cNvPicPr>
            <a:picLocks noChangeAspect="1" noChangeArrowheads="1"/>
          </p:cNvPicPr>
          <p:nvPr/>
        </p:nvPicPr>
        <p:blipFill>
          <a:blip r:embed="rId3" cstate="print"/>
          <a:srcRect/>
          <a:stretch>
            <a:fillRect/>
          </a:stretch>
        </p:blipFill>
        <p:spPr bwMode="auto">
          <a:xfrm>
            <a:off x="15189200" y="-10355263"/>
            <a:ext cx="104775" cy="104775"/>
          </a:xfrm>
          <a:prstGeom prst="rect">
            <a:avLst/>
          </a:prstGeom>
          <a:noFill/>
        </p:spPr>
      </p:pic>
      <p:pic>
        <p:nvPicPr>
          <p:cNvPr id="46083" name="Picture 3" descr="http://www.biblija.net/images/ref.gif"/>
          <p:cNvPicPr>
            <a:picLocks noChangeAspect="1" noChangeArrowheads="1"/>
          </p:cNvPicPr>
          <p:nvPr/>
        </p:nvPicPr>
        <p:blipFill>
          <a:blip r:embed="rId3" cstate="print"/>
          <a:srcRect/>
          <a:stretch>
            <a:fillRect/>
          </a:stretch>
        </p:blipFill>
        <p:spPr bwMode="auto">
          <a:xfrm>
            <a:off x="17216438" y="-10355263"/>
            <a:ext cx="104775" cy="104775"/>
          </a:xfrm>
          <a:prstGeom prst="rect">
            <a:avLst/>
          </a:prstGeom>
          <a:noFill/>
        </p:spPr>
      </p:pic>
      <p:sp>
        <p:nvSpPr>
          <p:cNvPr id="8" name="Rechthoek 7"/>
          <p:cNvSpPr/>
          <p:nvPr/>
        </p:nvSpPr>
        <p:spPr>
          <a:xfrm>
            <a:off x="685800" y="2590800"/>
            <a:ext cx="79248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Het </a:t>
            </a: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Duizendjarig</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a:t>
            </a: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rijk</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in het </a:t>
            </a:r>
            <a:r>
              <a:rPr lang="en-US" sz="54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Nieuwe</a:t>
            </a: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Testament</a:t>
            </a:r>
          </a:p>
          <a:p>
            <a:pPr algn="ctr"/>
            <a:r>
              <a:rPr lang="en-US" sz="5400" b="1" dirty="0"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a:t>
            </a:r>
            <a:r>
              <a:rPr lang="en-US" sz="5400" b="1" dirty="0" err="1"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Uw</a:t>
            </a:r>
            <a:r>
              <a:rPr lang="en-US" sz="5400" b="1" dirty="0"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 </a:t>
            </a:r>
            <a:r>
              <a:rPr lang="en-US" sz="5400" b="1" dirty="0" err="1"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koninkrijk</a:t>
            </a:r>
            <a:r>
              <a:rPr lang="en-US" sz="5400" b="1" dirty="0"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 </a:t>
            </a:r>
            <a:r>
              <a:rPr lang="en-US" sz="5400" b="1" dirty="0" err="1"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kome</a:t>
            </a:r>
            <a:r>
              <a:rPr lang="en-US" sz="5400" b="1" dirty="0" smtClean="0">
                <a:ln w="17780" cmpd="sng">
                  <a:solidFill>
                    <a:srgbClr val="FFFFFF"/>
                  </a:solidFill>
                  <a:prstDash val="solid"/>
                  <a:miter lim="800000"/>
                </a:ln>
                <a:solidFill>
                  <a:srgbClr val="FFC000"/>
                </a:solidFill>
                <a:effectLst>
                  <a:outerShdw blurRad="50800" algn="tl" rotWithShape="0">
                    <a:srgbClr val="000000"/>
                  </a:outerShdw>
                </a:effectLst>
                <a:latin typeface="Arial Rounded MT Bold" pitchFamily="34" charset="0"/>
              </a:rPr>
              <a:t>’</a:t>
            </a:r>
            <a:endParaRPr lang="en-US" sz="4000" dirty="0">
              <a:ln w="17780" cmpd="sng">
                <a:solidFill>
                  <a:srgbClr val="FFFFFF"/>
                </a:solidFill>
                <a:prstDash val="solid"/>
                <a:miter lim="800000"/>
              </a:ln>
              <a:solidFill>
                <a:srgbClr val="FFC000"/>
              </a:solidFill>
              <a:latin typeface="Arial Rounded MT Bold" pitchFamily="34" charset="0"/>
            </a:endParaRP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2" name="Titel 1"/>
          <p:cNvSpPr txBox="1">
            <a:spLocks/>
          </p:cNvSpPr>
          <p:nvPr/>
        </p:nvSpPr>
        <p:spPr>
          <a:xfrm>
            <a:off x="304800" y="228600"/>
            <a:ext cx="8382000" cy="6324600"/>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90000" lnSpcReduction="20000"/>
          </a:bodyPr>
          <a:lstStyle/>
          <a:p>
            <a:pPr marL="742950" marR="0" lvl="0" indent="-742950" algn="l" defTabSz="914400" rtl="0" eaLnBrk="1" fontAlgn="auto" latinLnBrk="0" hangingPunct="1">
              <a:lnSpc>
                <a:spcPct val="100000"/>
              </a:lnSpc>
              <a:spcBef>
                <a:spcPct val="0"/>
              </a:spcBef>
              <a:spcAft>
                <a:spcPts val="0"/>
              </a:spcAft>
              <a:buClrTx/>
              <a:buSzTx/>
              <a:tabLst/>
              <a:defRPr/>
            </a:pPr>
            <a:r>
              <a:rPr kumimoji="0" lang="en-US" sz="40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rPr>
              <a:t>Het </a:t>
            </a:r>
            <a:r>
              <a:rPr kumimoji="0" lang="en-US" sz="4000" b="1" i="0" u="none" strike="noStrike" kern="1200" cap="none" spc="0" normalizeH="0" baseline="0" noProof="0" dirty="0" err="1" smtClean="0">
                <a:ln>
                  <a:noFill/>
                </a:ln>
                <a:solidFill>
                  <a:srgbClr val="FF0000"/>
                </a:solidFill>
                <a:effectLst/>
                <a:uLnTx/>
                <a:uFillTx/>
                <a:latin typeface="Arial Rounded MT Bold" pitchFamily="34" charset="0"/>
                <a:ea typeface="+mn-ea"/>
                <a:cs typeface="Aharoni" pitchFamily="2" charset="-79"/>
              </a:rPr>
              <a:t>Koninkrijk</a:t>
            </a:r>
            <a:r>
              <a:rPr kumimoji="0" lang="en-US" sz="4000" b="1"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in het NT</a:t>
            </a:r>
            <a:endParaRPr lang="en-US" sz="4000" b="1" dirty="0" smtClean="0">
              <a:solidFill>
                <a:srgbClr val="FF0000"/>
              </a:solidFill>
              <a:latin typeface="Arial Rounded MT Bold" pitchFamily="34" charset="0"/>
              <a:cs typeface="Aharoni" pitchFamily="2" charset="-79"/>
            </a:endParaRPr>
          </a:p>
          <a:p>
            <a:pPr marL="742950" marR="0" lvl="0" indent="-742950" algn="l" defTabSz="914400" rtl="0" eaLnBrk="1" fontAlgn="auto" latinLnBrk="0" hangingPunct="1">
              <a:lnSpc>
                <a:spcPct val="100000"/>
              </a:lnSpc>
              <a:spcBef>
                <a:spcPct val="0"/>
              </a:spcBef>
              <a:spcAft>
                <a:spcPts val="0"/>
              </a:spcAft>
              <a:buClrTx/>
              <a:buSzTx/>
              <a:tabLst/>
              <a:defRPr/>
            </a:pPr>
            <a:endParaRPr kumimoji="0" lang="en-US" sz="4000" b="1" i="0" u="none" strike="noStrike" kern="1200" cap="none" spc="0" normalizeH="0" baseline="0" noProof="0" dirty="0" smtClean="0">
              <a:ln>
                <a:noFill/>
              </a:ln>
              <a:solidFill>
                <a:srgbClr val="FF0000"/>
              </a:solidFill>
              <a:effectLst/>
              <a:uLnTx/>
              <a:uFillTx/>
              <a:latin typeface="Arial Rounded MT Bold" pitchFamily="34" charset="0"/>
              <a:ea typeface="+mn-ea"/>
              <a:cs typeface="Aharoni" pitchFamily="2" charset="-79"/>
            </a:endParaRPr>
          </a:p>
          <a:p>
            <a:pPr marL="742950" marR="0" lvl="0" indent="-742950" algn="l" defTabSz="914400" rtl="0" eaLnBrk="1" fontAlgn="auto" latinLnBrk="0" hangingPunct="1">
              <a:lnSpc>
                <a:spcPct val="100000"/>
              </a:lnSpc>
              <a:spcBef>
                <a:spcPct val="0"/>
              </a:spcBef>
              <a:spcAft>
                <a:spcPts val="0"/>
              </a:spcAft>
              <a:buClrTx/>
              <a:buSzTx/>
              <a:buFont typeface="Symbol" pitchFamily="18" charset="2"/>
              <a:buChar char="Þ"/>
              <a:tabLst/>
              <a:defRPr/>
            </a:pP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‘Het </a:t>
            </a:r>
            <a:r>
              <a:rPr kumimoji="0" lang="en-US" sz="39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koninkrijk</a:t>
            </a: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Gods</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is </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nabij</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gekomen</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a:t>
            </a:r>
            <a:endParaRPr lang="en-US" sz="3900" dirty="0" smtClean="0">
              <a:solidFill>
                <a:schemeClr val="bg1"/>
              </a:solidFill>
              <a:latin typeface="Arial Rounded MT Bold" pitchFamily="34" charset="0"/>
              <a:cs typeface="Aharoni" pitchFamily="2" charset="-79"/>
            </a:endParaRPr>
          </a:p>
          <a:p>
            <a:pPr marL="742950" marR="0" lvl="0" indent="-742950" algn="l" defTabSz="914400" rtl="0" eaLnBrk="1" fontAlgn="auto" latinLnBrk="0" hangingPunct="1">
              <a:lnSpc>
                <a:spcPct val="100000"/>
              </a:lnSpc>
              <a:spcBef>
                <a:spcPct val="0"/>
              </a:spcBef>
              <a:spcAft>
                <a:spcPts val="0"/>
              </a:spcAft>
              <a:buClrTx/>
              <a:buSzTx/>
              <a:buFont typeface="Symbol" pitchFamily="18" charset="2"/>
              <a:buChar char="Þ"/>
              <a:tabLst/>
              <a:defRPr/>
            </a:pPr>
            <a:r>
              <a:rPr kumimoji="0" lang="en-US" sz="39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Wonderen</a:t>
            </a: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en </a:t>
            </a:r>
            <a:r>
              <a:rPr kumimoji="0" lang="en-US" sz="39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tekenen</a:t>
            </a: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van het </a:t>
            </a:r>
            <a:r>
              <a:rPr kumimoji="0" lang="en-US" sz="3900" b="0" i="0" u="none" strike="noStrike" kern="1200" cap="none" spc="0" normalizeH="0" baseline="0" noProof="0" dirty="0" err="1" smtClean="0">
                <a:ln>
                  <a:noFill/>
                </a:ln>
                <a:solidFill>
                  <a:schemeClr val="bg1"/>
                </a:solidFill>
                <a:effectLst/>
                <a:uLnTx/>
                <a:uFillTx/>
                <a:latin typeface="Arial Rounded MT Bold" pitchFamily="34" charset="0"/>
                <a:ea typeface="+mn-ea"/>
                <a:cs typeface="Aharoni" pitchFamily="2" charset="-79"/>
              </a:rPr>
              <a:t>Koninkrijk</a:t>
            </a: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 (Math</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10)</a:t>
            </a:r>
            <a:endPar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endParaRPr>
          </a:p>
          <a:p>
            <a:pPr marL="742950" marR="0" lvl="0" indent="-742950" algn="l" defTabSz="914400" rtl="0" eaLnBrk="1" fontAlgn="auto" latinLnBrk="0" hangingPunct="1">
              <a:lnSpc>
                <a:spcPct val="100000"/>
              </a:lnSpc>
              <a:spcBef>
                <a:spcPct val="0"/>
              </a:spcBef>
              <a:spcAft>
                <a:spcPts val="0"/>
              </a:spcAft>
              <a:buClrTx/>
              <a:buSzTx/>
              <a:buFont typeface="Symbol" pitchFamily="18" charset="2"/>
              <a:buChar char="Þ"/>
              <a:tabLst/>
              <a:defRPr/>
            </a:pPr>
            <a:r>
              <a:rPr kumimoji="0" lang="en-US" sz="3900" b="0" i="0" u="none" strike="noStrike" kern="1200" cap="none" spc="0" normalizeH="0" baseline="0" noProof="0" dirty="0" smtClean="0">
                <a:ln>
                  <a:noFill/>
                </a:ln>
                <a:solidFill>
                  <a:schemeClr val="bg1"/>
                </a:solidFill>
                <a:effectLst/>
                <a:uLnTx/>
                <a:uFillTx/>
                <a:latin typeface="Arial Rounded MT Bold" pitchFamily="34" charset="0"/>
                <a:ea typeface="+mn-ea"/>
                <a:cs typeface="Aharoni" pitchFamily="2" charset="-79"/>
              </a:rPr>
              <a:t>Koning</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wordt</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verworpen</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a:t>
            </a:r>
          </a:p>
          <a:p>
            <a:pPr marL="742950" lvl="0" indent="-742950">
              <a:spcBef>
                <a:spcPct val="0"/>
              </a:spcBef>
              <a:defRPr/>
            </a:pPr>
            <a:r>
              <a:rPr lang="en-US" sz="2400" dirty="0" smtClean="0">
                <a:solidFill>
                  <a:srgbClr val="FF0000"/>
                </a:solidFill>
                <a:latin typeface="Arial Rounded MT Bold" pitchFamily="34" charset="0"/>
                <a:cs typeface="Aharoni" pitchFamily="2" charset="-79"/>
              </a:rPr>
              <a:t>	N.B. Was </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Gods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raadsplan</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eeuwig</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voornemen</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Profetieen</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moesten</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in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vervulling</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r>
              <a:rPr kumimoji="0" lang="en-US" sz="2400" b="0" i="0" u="none" strike="noStrike" kern="1200" cap="none" spc="0" normalizeH="0" noProof="0" dirty="0" err="1" smtClean="0">
                <a:ln>
                  <a:noFill/>
                </a:ln>
                <a:solidFill>
                  <a:srgbClr val="FF0000"/>
                </a:solidFill>
                <a:effectLst/>
                <a:uLnTx/>
                <a:uFillTx/>
                <a:latin typeface="Arial Rounded MT Bold" pitchFamily="34" charset="0"/>
                <a:ea typeface="+mn-ea"/>
                <a:cs typeface="Aharoni" pitchFamily="2" charset="-79"/>
              </a:rPr>
              <a:t>gaan</a:t>
            </a:r>
            <a:r>
              <a:rPr kumimoji="0" lang="en-US" sz="2400" b="0" i="0" u="none" strike="noStrike" kern="1200" cap="none" spc="0" normalizeH="0" noProof="0" dirty="0" smtClean="0">
                <a:ln>
                  <a:noFill/>
                </a:ln>
                <a:solidFill>
                  <a:srgbClr val="FF0000"/>
                </a:solidFill>
                <a:effectLst/>
                <a:uLnTx/>
                <a:uFillTx/>
                <a:latin typeface="Arial Rounded MT Bold" pitchFamily="34" charset="0"/>
                <a:ea typeface="+mn-ea"/>
                <a:cs typeface="Aharoni" pitchFamily="2" charset="-79"/>
              </a:rPr>
              <a:t>. </a:t>
            </a:r>
          </a:p>
          <a:p>
            <a:pPr marL="742950" marR="0" lvl="0" indent="-742950" algn="l" defTabSz="914400" rtl="0" eaLnBrk="1" fontAlgn="auto" latinLnBrk="0" hangingPunct="1">
              <a:lnSpc>
                <a:spcPct val="100000"/>
              </a:lnSpc>
              <a:spcBef>
                <a:spcPct val="0"/>
              </a:spcBef>
              <a:spcAft>
                <a:spcPts val="0"/>
              </a:spcAft>
              <a:buClrTx/>
              <a:buSzTx/>
              <a:buFont typeface="Symbol" pitchFamily="18" charset="2"/>
              <a:buChar char="Þ"/>
              <a:tabLst/>
              <a:defRPr/>
            </a:pPr>
            <a:r>
              <a:rPr lang="en-US" sz="3900" dirty="0" err="1" smtClean="0">
                <a:solidFill>
                  <a:schemeClr val="bg1"/>
                </a:solidFill>
                <a:latin typeface="Arial Rounded MT Bold" pitchFamily="34" charset="0"/>
                <a:cs typeface="Aharoni" pitchFamily="2" charset="-79"/>
              </a:rPr>
              <a:t>Ko</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ninkrijk</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is </a:t>
            </a:r>
            <a:r>
              <a:rPr kumimoji="0" lang="en-US" sz="3900" b="0" i="0" u="none" strike="noStrike" kern="1200" cap="none" spc="0" normalizeH="0" noProof="0" dirty="0" err="1" smtClean="0">
                <a:ln>
                  <a:noFill/>
                </a:ln>
                <a:solidFill>
                  <a:schemeClr val="bg1"/>
                </a:solidFill>
                <a:effectLst/>
                <a:uLnTx/>
                <a:uFillTx/>
                <a:latin typeface="Arial Rounded MT Bold" pitchFamily="34" charset="0"/>
                <a:ea typeface="+mn-ea"/>
                <a:cs typeface="Aharoni" pitchFamily="2" charset="-79"/>
              </a:rPr>
              <a:t>uitgesteld</a:t>
            </a:r>
            <a:r>
              <a:rPr kumimoji="0" lang="en-US" sz="3900" b="0" i="0" u="none" strike="noStrike" kern="1200" cap="none" spc="0" normalizeH="0" noProof="0" dirty="0" smtClean="0">
                <a:ln>
                  <a:noFill/>
                </a:ln>
                <a:solidFill>
                  <a:schemeClr val="bg1"/>
                </a:solidFill>
                <a:effectLst/>
                <a:uLnTx/>
                <a:uFillTx/>
                <a:latin typeface="Arial Rounded MT Bold" pitchFamily="34" charset="0"/>
                <a:ea typeface="+mn-ea"/>
                <a:cs typeface="Aharoni" pitchFamily="2" charset="-79"/>
              </a:rPr>
              <a:t>. </a:t>
            </a:r>
          </a:p>
          <a:p>
            <a:pPr marL="742950" marR="0" lvl="0" indent="-742950" algn="l" defTabSz="914400" rtl="0" eaLnBrk="1" fontAlgn="auto" latinLnBrk="0" hangingPunct="1">
              <a:lnSpc>
                <a:spcPct val="100000"/>
              </a:lnSpc>
              <a:spcBef>
                <a:spcPct val="0"/>
              </a:spcBef>
              <a:spcAft>
                <a:spcPts val="0"/>
              </a:spcAft>
              <a:buClrTx/>
              <a:buSzTx/>
              <a:buFont typeface="Symbol" pitchFamily="18" charset="2"/>
              <a:buChar char="Þ"/>
              <a:tabLst/>
              <a:defRPr/>
            </a:pPr>
            <a:r>
              <a:rPr lang="en-US" sz="3900" noProof="0" dirty="0" err="1" smtClean="0">
                <a:solidFill>
                  <a:schemeClr val="bg1"/>
                </a:solidFill>
                <a:latin typeface="Arial Rounded MT Bold" pitchFamily="34" charset="0"/>
                <a:cs typeface="Aharoni" pitchFamily="2" charset="-79"/>
              </a:rPr>
              <a:t>Koninkrijk</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neemt</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tijdelijk</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verborgen</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gestalte</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aan</a:t>
            </a:r>
            <a:r>
              <a:rPr lang="en-US" sz="3900" noProof="0" dirty="0" smtClean="0">
                <a:solidFill>
                  <a:schemeClr val="bg1"/>
                </a:solidFill>
                <a:latin typeface="Arial Rounded MT Bold" pitchFamily="34" charset="0"/>
                <a:cs typeface="Aharoni" pitchFamily="2" charset="-79"/>
              </a:rPr>
              <a:t> in </a:t>
            </a:r>
            <a:r>
              <a:rPr lang="en-US" sz="3900" noProof="0" dirty="0" err="1" smtClean="0">
                <a:solidFill>
                  <a:schemeClr val="bg1"/>
                </a:solidFill>
                <a:latin typeface="Arial Rounded MT Bold" pitchFamily="34" charset="0"/>
                <a:cs typeface="Aharoni" pitchFamily="2" charset="-79"/>
              </a:rPr>
              <a:t>Koninkrijk</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der</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hemelen</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niet</a:t>
            </a:r>
            <a:r>
              <a:rPr lang="en-US" sz="3900" noProof="0" dirty="0" smtClean="0">
                <a:solidFill>
                  <a:schemeClr val="bg1"/>
                </a:solidFill>
                <a:latin typeface="Arial Rounded MT Bold" pitchFamily="34" charset="0"/>
                <a:cs typeface="Aharoni" pitchFamily="2" charset="-79"/>
              </a:rPr>
              <a:t> in </a:t>
            </a:r>
            <a:r>
              <a:rPr lang="en-US" sz="3900" noProof="0" dirty="0" err="1" smtClean="0">
                <a:solidFill>
                  <a:schemeClr val="bg1"/>
                </a:solidFill>
                <a:latin typeface="Arial Rounded MT Bold" pitchFamily="34" charset="0"/>
                <a:cs typeface="Aharoni" pitchFamily="2" charset="-79"/>
              </a:rPr>
              <a:t>uiterlijk</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gelaat</a:t>
            </a:r>
            <a:r>
              <a:rPr lang="en-US" sz="3900" noProof="0" dirty="0" smtClean="0">
                <a:solidFill>
                  <a:schemeClr val="bg1"/>
                </a:solidFill>
                <a:latin typeface="Arial Rounded MT Bold" pitchFamily="34" charset="0"/>
                <a:cs typeface="Aharoni" pitchFamily="2" charset="-79"/>
              </a:rPr>
              <a:t>). </a:t>
            </a:r>
            <a:r>
              <a:rPr lang="en-US" sz="3900" noProof="0" dirty="0" err="1" smtClean="0">
                <a:solidFill>
                  <a:schemeClr val="bg1"/>
                </a:solidFill>
                <a:latin typeface="Arial Rounded MT Bold" pitchFamily="34" charset="0"/>
                <a:cs typeface="Aharoni" pitchFamily="2" charset="-79"/>
              </a:rPr>
              <a:t>Ontstaan</a:t>
            </a:r>
            <a:r>
              <a:rPr lang="en-US" sz="3900" noProof="0" dirty="0" smtClean="0">
                <a:solidFill>
                  <a:schemeClr val="bg1"/>
                </a:solidFill>
                <a:latin typeface="Arial Rounded MT Bold" pitchFamily="34" charset="0"/>
                <a:cs typeface="Aharoni" pitchFamily="2" charset="-79"/>
              </a:rPr>
              <a:t> van het </a:t>
            </a:r>
            <a:r>
              <a:rPr lang="en-US" sz="3900" noProof="0" dirty="0" err="1" smtClean="0">
                <a:solidFill>
                  <a:schemeClr val="bg1"/>
                </a:solidFill>
                <a:latin typeface="Arial Rounded MT Bold" pitchFamily="34" charset="0"/>
                <a:cs typeface="Aharoni" pitchFamily="2" charset="-79"/>
              </a:rPr>
              <a:t>christendom</a:t>
            </a:r>
            <a:r>
              <a:rPr lang="en-US" sz="3900" noProof="0" dirty="0" smtClean="0">
                <a:solidFill>
                  <a:schemeClr val="bg1"/>
                </a:solidFill>
                <a:latin typeface="Arial Rounded MT Bold" pitchFamily="34" charset="0"/>
                <a:cs typeface="Aharoni" pitchFamily="2" charset="-79"/>
              </a:rPr>
              <a:t>.</a:t>
            </a:r>
            <a:endParaRPr kumimoji="0" lang="en-US" sz="4000" b="0" i="0" u="none" strike="noStrike" kern="1200" cap="none" spc="0" normalizeH="0" baseline="0" noProof="0" dirty="0">
              <a:ln>
                <a:noFill/>
              </a:ln>
              <a:solidFill>
                <a:schemeClr val="tx1"/>
              </a:solidFill>
              <a:effectLst/>
              <a:uLnTx/>
              <a:uFillTx/>
              <a:latin typeface="Arial Rounded MT Bold" pitchFamily="34" charset="0"/>
              <a:ea typeface="+mn-ea"/>
              <a:cs typeface="Aharoni" pitchFamily="2" charset="-79"/>
            </a:endParaRPr>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KnGnfJKl768/TQ-V2Wh4u8I/AAAAAAAAAfg/SMnlbYIzqI4/s1600/500full.jpg"/>
          <p:cNvPicPr>
            <a:picLocks noChangeAspect="1" noChangeArrowheads="1"/>
          </p:cNvPicPr>
          <p:nvPr/>
        </p:nvPicPr>
        <p:blipFill>
          <a:blip r:embed="rId2" cstate="print"/>
          <a:srcRect r="7621"/>
          <a:stretch>
            <a:fillRect/>
          </a:stretch>
        </p:blipFill>
        <p:spPr bwMode="auto">
          <a:xfrm>
            <a:off x="0" y="0"/>
            <a:ext cx="9144000" cy="6858000"/>
          </a:xfrm>
          <a:prstGeom prst="rect">
            <a:avLst/>
          </a:prstGeom>
          <a:noFill/>
        </p:spPr>
      </p:pic>
      <p:sp>
        <p:nvSpPr>
          <p:cNvPr id="38915" name="Rectangle 3"/>
          <p:cNvSpPr>
            <a:spLocks noChangeArrowheads="1"/>
          </p:cNvSpPr>
          <p:nvPr/>
        </p:nvSpPr>
        <p:spPr bwMode="auto">
          <a:xfrm>
            <a:off x="762000" y="137012"/>
            <a:ext cx="7743372" cy="123110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Aharoni" pitchFamily="2" charset="-79"/>
                <a:cs typeface="Aharoni" pitchFamily="2" charset="-79"/>
              </a:rPr>
              <a:t>Aankondiging</a:t>
            </a:r>
            <a:r>
              <a:rPr kumimoji="0" lang="en-US" sz="2000" b="0" i="0" u="none" strike="noStrike" cap="none" normalizeH="0" dirty="0" smtClean="0">
                <a:ln>
                  <a:noFill/>
                </a:ln>
                <a:solidFill>
                  <a:srgbClr val="FF0000"/>
                </a:solidFill>
                <a:effectLst/>
                <a:latin typeface="Aharoni" pitchFamily="2" charset="-79"/>
                <a:cs typeface="Aharoni" pitchFamily="2" charset="-79"/>
              </a:rPr>
              <a:t> </a:t>
            </a:r>
            <a:r>
              <a:rPr lang="en-US" sz="2000" dirty="0" err="1" smtClean="0">
                <a:solidFill>
                  <a:srgbClr val="FF0000"/>
                </a:solidFill>
                <a:latin typeface="Aharoni" pitchFamily="2" charset="-79"/>
                <a:cs typeface="Aharoni" pitchFamily="2" charset="-79"/>
              </a:rPr>
              <a:t>geboorte</a:t>
            </a:r>
            <a:r>
              <a:rPr lang="en-US" sz="2000" dirty="0" smtClean="0">
                <a:solidFill>
                  <a:srgbClr val="FF0000"/>
                </a:solidFill>
                <a:latin typeface="Aharoni" pitchFamily="2" charset="-79"/>
                <a:cs typeface="Aharoni" pitchFamily="2" charset="-79"/>
              </a:rPr>
              <a:t> van </a:t>
            </a:r>
            <a:r>
              <a:rPr lang="en-US" sz="2000" dirty="0" err="1" smtClean="0">
                <a:solidFill>
                  <a:srgbClr val="FF0000"/>
                </a:solidFill>
                <a:latin typeface="Aharoni" pitchFamily="2" charset="-79"/>
                <a:cs typeface="Aharoni" pitchFamily="2" charset="-79"/>
              </a:rPr>
              <a:t>Jezus</a:t>
            </a:r>
            <a:r>
              <a:rPr lang="en-US" sz="2000" dirty="0" smtClean="0">
                <a:solidFill>
                  <a:srgbClr val="FF0000"/>
                </a:solidFill>
                <a:latin typeface="Aharoni" pitchFamily="2" charset="-79"/>
                <a:cs typeface="Aharoni" pitchFamily="2" charset="-79"/>
              </a:rPr>
              <a:t> </a:t>
            </a:r>
            <a:r>
              <a:rPr lang="en-US" sz="2000" dirty="0" err="1" smtClean="0">
                <a:solidFill>
                  <a:srgbClr val="FF0000"/>
                </a:solidFill>
                <a:latin typeface="Aharoni" pitchFamily="2" charset="-79"/>
                <a:cs typeface="Aharoni" pitchFamily="2" charset="-79"/>
              </a:rPr>
              <a:t>als</a:t>
            </a:r>
            <a:r>
              <a:rPr lang="en-US" sz="2000" dirty="0" smtClean="0">
                <a:solidFill>
                  <a:srgbClr val="FF0000"/>
                </a:solidFill>
                <a:latin typeface="Aharoni" pitchFamily="2" charset="-79"/>
                <a:cs typeface="Aharoni" pitchFamily="2" charset="-79"/>
              </a:rPr>
              <a:t> </a:t>
            </a:r>
            <a:r>
              <a:rPr lang="en-US" sz="2000" dirty="0" err="1" smtClean="0">
                <a:solidFill>
                  <a:srgbClr val="FF0000"/>
                </a:solidFill>
                <a:latin typeface="Aharoni" pitchFamily="2" charset="-79"/>
                <a:cs typeface="Aharoni" pitchFamily="2" charset="-79"/>
              </a:rPr>
              <a:t>Koning</a:t>
            </a:r>
            <a:r>
              <a:rPr lang="en-US" sz="2000" dirty="0" smtClean="0">
                <a:solidFill>
                  <a:srgbClr val="FF0000"/>
                </a:solidFill>
                <a:latin typeface="Aharoni" pitchFamily="2" charset="-79"/>
                <a:cs typeface="Aharoni" pitchFamily="2" charset="-79"/>
              </a:rPr>
              <a:t> </a:t>
            </a:r>
            <a:r>
              <a:rPr lang="en-US" sz="2000" dirty="0" err="1" smtClean="0">
                <a:solidFill>
                  <a:srgbClr val="FF0000"/>
                </a:solidFill>
                <a:latin typeface="Aharoni" pitchFamily="2" charset="-79"/>
                <a:cs typeface="Aharoni" pitchFamily="2" charset="-79"/>
              </a:rPr>
              <a:t>der</a:t>
            </a:r>
            <a:r>
              <a:rPr lang="en-US" sz="2000" dirty="0" smtClean="0">
                <a:solidFill>
                  <a:srgbClr val="FF0000"/>
                </a:solidFill>
                <a:latin typeface="Aharoni" pitchFamily="2" charset="-79"/>
                <a:cs typeface="Aharoni" pitchFamily="2" charset="-79"/>
              </a:rPr>
              <a:t> </a:t>
            </a:r>
            <a:r>
              <a:rPr lang="en-US" sz="2000" dirty="0" err="1" smtClean="0">
                <a:solidFill>
                  <a:srgbClr val="FF0000"/>
                </a:solidFill>
                <a:latin typeface="Aharoni" pitchFamily="2" charset="-79"/>
                <a:cs typeface="Aharoni" pitchFamily="2" charset="-79"/>
              </a:rPr>
              <a:t>Joden</a:t>
            </a:r>
            <a:endParaRPr lang="en-US" sz="2000" dirty="0" smtClean="0">
              <a:solidFill>
                <a:srgbClr val="FF0000"/>
              </a:solidFill>
              <a:latin typeface="Aharoni" pitchFamily="2" charset="-79"/>
              <a:cs typeface="Aharoni" pitchFamily="2" charset="-79"/>
            </a:endParaRPr>
          </a:p>
          <a:p>
            <a:pPr marL="0" marR="0" lvl="0" indent="15875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cs typeface="Arial" pitchFamily="34" charset="0"/>
            </a:endParaRPr>
          </a:p>
          <a:p>
            <a:pPr marL="0" marR="0" lvl="0" indent="158750" algn="l" defTabSz="914400" rtl="0" eaLnBrk="1" fontAlgn="base" latinLnBrk="0" hangingPunct="1">
              <a:lnSpc>
                <a:spcPct val="100000"/>
              </a:lnSpc>
              <a:spcBef>
                <a:spcPct val="0"/>
              </a:spcBef>
              <a:spcAft>
                <a:spcPct val="0"/>
              </a:spcAft>
              <a:buClrTx/>
              <a:buSzTx/>
              <a:buFontTx/>
              <a:buNone/>
              <a:tabLst/>
            </a:pPr>
            <a:r>
              <a:rPr lang="en-US" b="1" dirty="0" err="1" smtClean="0">
                <a:solidFill>
                  <a:srgbClr val="000000"/>
                </a:solidFill>
                <a:cs typeface="Arial" pitchFamily="34" charset="0"/>
              </a:rPr>
              <a:t>Mattheus</a:t>
            </a:r>
            <a:r>
              <a:rPr lang="en-US" b="1" dirty="0" smtClean="0">
                <a:solidFill>
                  <a:srgbClr val="000000"/>
                </a:solidFill>
                <a:cs typeface="Arial" pitchFamily="34" charset="0"/>
              </a:rPr>
              <a:t> 1:6</a:t>
            </a:r>
          </a:p>
          <a:p>
            <a:pPr lvl="0" indent="158750" fontAlgn="base">
              <a:spcBef>
                <a:spcPct val="0"/>
              </a:spcBef>
              <a:spcAft>
                <a:spcPct val="0"/>
              </a:spcAft>
            </a:pPr>
            <a:r>
              <a:rPr lang="nl-NL" dirty="0" smtClean="0"/>
              <a:t>‘…want uit u zal de Leidsman voortkomen </a:t>
            </a:r>
            <a:r>
              <a:rPr lang="nl-NL" dirty="0" smtClean="0">
                <a:solidFill>
                  <a:srgbClr val="FF0000"/>
                </a:solidFill>
              </a:rPr>
              <a:t>Die Mijn volk Israël weiden zal.</a:t>
            </a:r>
            <a:r>
              <a:rPr lang="nl-NL" dirty="0" smtClean="0"/>
              <a:t>’</a:t>
            </a:r>
            <a:endParaRPr kumimoji="0" lang="en-US" b="0" i="0" u="none" strike="noStrike" cap="none" normalizeH="0" baseline="0" dirty="0" smtClean="0">
              <a:ln>
                <a:noFill/>
              </a:ln>
              <a:solidFill>
                <a:srgbClr val="000000"/>
              </a:solidFill>
              <a:effectLst/>
              <a:cs typeface="Arial" pitchFamily="34" charset="0"/>
            </a:endParaRPr>
          </a:p>
        </p:txBody>
      </p:sp>
      <p:pic>
        <p:nvPicPr>
          <p:cNvPr id="38916" name="Picture 4" descr="http://www.biblija.net/images/ref.gif"/>
          <p:cNvPicPr>
            <a:picLocks noChangeAspect="1" noChangeArrowheads="1"/>
          </p:cNvPicPr>
          <p:nvPr/>
        </p:nvPicPr>
        <p:blipFill>
          <a:blip r:embed="rId3" cstate="print"/>
          <a:srcRect/>
          <a:stretch>
            <a:fillRect/>
          </a:stretch>
        </p:blipFill>
        <p:spPr bwMode="auto">
          <a:xfrm>
            <a:off x="4411663" y="-5280025"/>
            <a:ext cx="104775" cy="104775"/>
          </a:xfrm>
          <a:prstGeom prst="rect">
            <a:avLst/>
          </a:prstGeom>
          <a:noFill/>
        </p:spPr>
      </p:pic>
      <p:pic>
        <p:nvPicPr>
          <p:cNvPr id="38917" name="Picture 5" descr="http://www.biblija.net/images/ref.gif"/>
          <p:cNvPicPr>
            <a:picLocks noChangeAspect="1" noChangeArrowheads="1"/>
          </p:cNvPicPr>
          <p:nvPr/>
        </p:nvPicPr>
        <p:blipFill>
          <a:blip r:embed="rId3" cstate="print"/>
          <a:srcRect/>
          <a:stretch>
            <a:fillRect/>
          </a:stretch>
        </p:blipFill>
        <p:spPr bwMode="auto">
          <a:xfrm>
            <a:off x="14243050" y="-5143500"/>
            <a:ext cx="104775" cy="104775"/>
          </a:xfrm>
          <a:prstGeom prst="rect">
            <a:avLst/>
          </a:prstGeom>
          <a:noFill/>
        </p:spPr>
      </p:pic>
      <p:sp>
        <p:nvSpPr>
          <p:cNvPr id="6" name="Rechthoek 5"/>
          <p:cNvSpPr/>
          <p:nvPr/>
        </p:nvSpPr>
        <p:spPr>
          <a:xfrm rot="21157421">
            <a:off x="117121" y="4628485"/>
            <a:ext cx="45720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158750" fontAlgn="base">
              <a:spcBef>
                <a:spcPct val="0"/>
              </a:spcBef>
              <a:spcAft>
                <a:spcPct val="0"/>
              </a:spcAft>
            </a:pPr>
            <a:r>
              <a:rPr lang="en-US" b="1" dirty="0" smtClean="0">
                <a:solidFill>
                  <a:srgbClr val="000000"/>
                </a:solidFill>
                <a:cs typeface="Arial" pitchFamily="34" charset="0"/>
              </a:rPr>
              <a:t>Lukas 1:32,33</a:t>
            </a:r>
          </a:p>
          <a:p>
            <a:pPr lvl="0" indent="158750" fontAlgn="base">
              <a:spcBef>
                <a:spcPct val="0"/>
              </a:spcBef>
              <a:spcAft>
                <a:spcPct val="0"/>
              </a:spcAft>
            </a:pPr>
            <a:r>
              <a:rPr lang="en-US" dirty="0" err="1" smtClean="0">
                <a:solidFill>
                  <a:srgbClr val="000000"/>
                </a:solidFill>
                <a:cs typeface="Arial" pitchFamily="34" charset="0"/>
              </a:rPr>
              <a:t>Hij</a:t>
            </a:r>
            <a:r>
              <a:rPr lang="en-US" dirty="0" smtClean="0">
                <a:solidFill>
                  <a:srgbClr val="000000"/>
                </a:solidFill>
                <a:cs typeface="Arial" pitchFamily="34" charset="0"/>
              </a:rPr>
              <a:t> </a:t>
            </a:r>
            <a:r>
              <a:rPr lang="en-US" dirty="0" err="1" smtClean="0">
                <a:solidFill>
                  <a:srgbClr val="000000"/>
                </a:solidFill>
                <a:cs typeface="Arial" pitchFamily="34" charset="0"/>
              </a:rPr>
              <a:t>zal</a:t>
            </a:r>
            <a:r>
              <a:rPr lang="en-US" dirty="0" smtClean="0">
                <a:solidFill>
                  <a:srgbClr val="000000"/>
                </a:solidFill>
                <a:cs typeface="Arial" pitchFamily="34" charset="0"/>
              </a:rPr>
              <a:t> </a:t>
            </a:r>
            <a:r>
              <a:rPr lang="en-US" dirty="0" err="1" smtClean="0">
                <a:solidFill>
                  <a:srgbClr val="000000"/>
                </a:solidFill>
                <a:cs typeface="Arial" pitchFamily="34" charset="0"/>
              </a:rPr>
              <a:t>groot</a:t>
            </a:r>
            <a:r>
              <a:rPr lang="en-US" dirty="0" smtClean="0">
                <a:solidFill>
                  <a:srgbClr val="000000"/>
                </a:solidFill>
                <a:cs typeface="Arial" pitchFamily="34" charset="0"/>
              </a:rPr>
              <a:t> </a:t>
            </a:r>
            <a:r>
              <a:rPr lang="en-US" dirty="0" err="1" smtClean="0">
                <a:solidFill>
                  <a:srgbClr val="000000"/>
                </a:solidFill>
                <a:cs typeface="Arial" pitchFamily="34" charset="0"/>
              </a:rPr>
              <a:t>zijn</a:t>
            </a:r>
            <a:r>
              <a:rPr lang="en-US" dirty="0" smtClean="0">
                <a:solidFill>
                  <a:srgbClr val="000000"/>
                </a:solidFill>
                <a:cs typeface="Arial" pitchFamily="34" charset="0"/>
              </a:rPr>
              <a:t> en de Zoon van de </a:t>
            </a:r>
            <a:r>
              <a:rPr lang="en-US" dirty="0" err="1" smtClean="0">
                <a:solidFill>
                  <a:srgbClr val="000000"/>
                </a:solidFill>
                <a:cs typeface="Arial" pitchFamily="34" charset="0"/>
              </a:rPr>
              <a:t>Allerhoogste</a:t>
            </a:r>
            <a:r>
              <a:rPr lang="en-US" dirty="0" smtClean="0">
                <a:solidFill>
                  <a:srgbClr val="000000"/>
                </a:solidFill>
                <a:cs typeface="Arial" pitchFamily="34" charset="0"/>
              </a:rPr>
              <a:t> </a:t>
            </a:r>
            <a:r>
              <a:rPr lang="en-US" dirty="0" err="1" smtClean="0">
                <a:solidFill>
                  <a:srgbClr val="000000"/>
                </a:solidFill>
                <a:cs typeface="Arial" pitchFamily="34" charset="0"/>
              </a:rPr>
              <a:t>genoemd</a:t>
            </a:r>
            <a:r>
              <a:rPr lang="en-US" dirty="0" smtClean="0">
                <a:solidFill>
                  <a:srgbClr val="000000"/>
                </a:solidFill>
                <a:cs typeface="Arial" pitchFamily="34" charset="0"/>
              </a:rPr>
              <a:t> </a:t>
            </a:r>
            <a:r>
              <a:rPr lang="en-US" dirty="0" err="1" smtClean="0">
                <a:solidFill>
                  <a:srgbClr val="000000"/>
                </a:solidFill>
                <a:cs typeface="Arial" pitchFamily="34" charset="0"/>
              </a:rPr>
              <a:t>worden</a:t>
            </a:r>
            <a:r>
              <a:rPr lang="en-US" dirty="0" smtClean="0">
                <a:solidFill>
                  <a:srgbClr val="000000"/>
                </a:solidFill>
                <a:cs typeface="Arial" pitchFamily="34" charset="0"/>
              </a:rPr>
              <a:t>, en God, de Heere, </a:t>
            </a:r>
            <a:r>
              <a:rPr lang="en-US" dirty="0" err="1" smtClean="0">
                <a:solidFill>
                  <a:srgbClr val="FF0000"/>
                </a:solidFill>
                <a:cs typeface="Arial" pitchFamily="34" charset="0"/>
              </a:rPr>
              <a:t>zal</a:t>
            </a:r>
            <a:r>
              <a:rPr lang="en-US" dirty="0" smtClean="0">
                <a:solidFill>
                  <a:srgbClr val="FF0000"/>
                </a:solidFill>
                <a:cs typeface="Arial" pitchFamily="34" charset="0"/>
              </a:rPr>
              <a:t> Hem de </a:t>
            </a:r>
            <a:r>
              <a:rPr lang="en-US" dirty="0" err="1" smtClean="0">
                <a:solidFill>
                  <a:srgbClr val="FF0000"/>
                </a:solidFill>
                <a:cs typeface="Arial" pitchFamily="34" charset="0"/>
              </a:rPr>
              <a:t>troon</a:t>
            </a:r>
            <a:r>
              <a:rPr lang="en-US" dirty="0" smtClean="0">
                <a:solidFill>
                  <a:srgbClr val="FF0000"/>
                </a:solidFill>
                <a:cs typeface="Arial" pitchFamily="34" charset="0"/>
              </a:rPr>
              <a:t> van </a:t>
            </a:r>
            <a:r>
              <a:rPr lang="en-US" dirty="0" err="1" smtClean="0">
                <a:solidFill>
                  <a:srgbClr val="FF0000"/>
                </a:solidFill>
                <a:cs typeface="Arial" pitchFamily="34" charset="0"/>
              </a:rPr>
              <a:t>Zijn</a:t>
            </a:r>
            <a:r>
              <a:rPr lang="en-US" dirty="0" smtClean="0">
                <a:solidFill>
                  <a:srgbClr val="FF0000"/>
                </a:solidFill>
                <a:cs typeface="Arial" pitchFamily="34" charset="0"/>
              </a:rPr>
              <a:t> </a:t>
            </a:r>
            <a:r>
              <a:rPr lang="en-US" dirty="0" err="1" smtClean="0">
                <a:solidFill>
                  <a:srgbClr val="FF0000"/>
                </a:solidFill>
                <a:cs typeface="Arial" pitchFamily="34" charset="0"/>
              </a:rPr>
              <a:t>vader</a:t>
            </a:r>
            <a:r>
              <a:rPr lang="en-US" dirty="0" smtClean="0">
                <a:solidFill>
                  <a:srgbClr val="FF0000"/>
                </a:solidFill>
                <a:cs typeface="Arial" pitchFamily="34" charset="0"/>
              </a:rPr>
              <a:t> David </a:t>
            </a:r>
            <a:r>
              <a:rPr lang="en-US" dirty="0" err="1" smtClean="0">
                <a:solidFill>
                  <a:srgbClr val="FF0000"/>
                </a:solidFill>
                <a:cs typeface="Arial" pitchFamily="34" charset="0"/>
              </a:rPr>
              <a:t>geven</a:t>
            </a:r>
            <a:r>
              <a:rPr lang="en-US" dirty="0" smtClean="0">
                <a:solidFill>
                  <a:srgbClr val="FF0000"/>
                </a:solidFill>
                <a:cs typeface="Arial" pitchFamily="34" charset="0"/>
              </a:rPr>
              <a:t>, en </a:t>
            </a:r>
            <a:r>
              <a:rPr lang="en-US" dirty="0" err="1" smtClean="0">
                <a:solidFill>
                  <a:srgbClr val="FF0000"/>
                </a:solidFill>
                <a:cs typeface="Arial" pitchFamily="34" charset="0"/>
              </a:rPr>
              <a:t>Hij</a:t>
            </a:r>
            <a:r>
              <a:rPr lang="en-US" dirty="0" smtClean="0">
                <a:solidFill>
                  <a:srgbClr val="FF0000"/>
                </a:solidFill>
                <a:cs typeface="Arial" pitchFamily="34" charset="0"/>
              </a:rPr>
              <a:t> </a:t>
            </a:r>
            <a:r>
              <a:rPr lang="en-US" dirty="0" err="1" smtClean="0">
                <a:solidFill>
                  <a:srgbClr val="FF0000"/>
                </a:solidFill>
                <a:cs typeface="Arial" pitchFamily="34" charset="0"/>
              </a:rPr>
              <a:t>zal</a:t>
            </a:r>
            <a:r>
              <a:rPr lang="en-US" dirty="0" smtClean="0">
                <a:solidFill>
                  <a:srgbClr val="FF0000"/>
                </a:solidFill>
                <a:cs typeface="Arial" pitchFamily="34" charset="0"/>
              </a:rPr>
              <a:t> over het </a:t>
            </a:r>
            <a:r>
              <a:rPr lang="en-US" dirty="0" err="1" smtClean="0">
                <a:solidFill>
                  <a:srgbClr val="FF0000"/>
                </a:solidFill>
                <a:cs typeface="Arial" pitchFamily="34" charset="0"/>
              </a:rPr>
              <a:t>huis</a:t>
            </a:r>
            <a:r>
              <a:rPr lang="en-US" dirty="0" smtClean="0">
                <a:solidFill>
                  <a:srgbClr val="FF0000"/>
                </a:solidFill>
                <a:cs typeface="Arial" pitchFamily="34" charset="0"/>
              </a:rPr>
              <a:t> van </a:t>
            </a:r>
            <a:r>
              <a:rPr lang="en-US" dirty="0" err="1" smtClean="0">
                <a:solidFill>
                  <a:srgbClr val="FF0000"/>
                </a:solidFill>
                <a:cs typeface="Arial" pitchFamily="34" charset="0"/>
              </a:rPr>
              <a:t>Jakob</a:t>
            </a:r>
            <a:r>
              <a:rPr lang="en-US" dirty="0" smtClean="0">
                <a:solidFill>
                  <a:srgbClr val="FF0000"/>
                </a:solidFill>
                <a:cs typeface="Arial" pitchFamily="34" charset="0"/>
              </a:rPr>
              <a:t> </a:t>
            </a:r>
            <a:r>
              <a:rPr lang="en-US" dirty="0" err="1" smtClean="0">
                <a:solidFill>
                  <a:srgbClr val="FF0000"/>
                </a:solidFill>
                <a:cs typeface="Arial" pitchFamily="34" charset="0"/>
              </a:rPr>
              <a:t>Koning</a:t>
            </a:r>
            <a:r>
              <a:rPr lang="en-US" dirty="0" smtClean="0">
                <a:solidFill>
                  <a:srgbClr val="FF0000"/>
                </a:solidFill>
                <a:cs typeface="Arial" pitchFamily="34" charset="0"/>
              </a:rPr>
              <a:t> </a:t>
            </a:r>
            <a:r>
              <a:rPr lang="en-US" dirty="0" err="1" smtClean="0">
                <a:solidFill>
                  <a:srgbClr val="FF0000"/>
                </a:solidFill>
                <a:cs typeface="Arial" pitchFamily="34" charset="0"/>
              </a:rPr>
              <a:t>zijn</a:t>
            </a:r>
            <a:r>
              <a:rPr lang="en-US" dirty="0" smtClean="0">
                <a:solidFill>
                  <a:srgbClr val="FF0000"/>
                </a:solidFill>
                <a:cs typeface="Arial" pitchFamily="34" charset="0"/>
              </a:rPr>
              <a:t> tot in </a:t>
            </a:r>
            <a:r>
              <a:rPr lang="en-US" dirty="0" err="1" smtClean="0">
                <a:solidFill>
                  <a:srgbClr val="FF0000"/>
                </a:solidFill>
                <a:cs typeface="Arial" pitchFamily="34" charset="0"/>
              </a:rPr>
              <a:t>eeuwigheid</a:t>
            </a:r>
            <a:r>
              <a:rPr lang="en-US" dirty="0" smtClean="0">
                <a:solidFill>
                  <a:srgbClr val="FF0000"/>
                </a:solidFill>
                <a:cs typeface="Arial" pitchFamily="34" charset="0"/>
              </a:rPr>
              <a:t> </a:t>
            </a:r>
            <a:r>
              <a:rPr lang="en-US" dirty="0" smtClean="0">
                <a:solidFill>
                  <a:srgbClr val="000000"/>
                </a:solidFill>
                <a:cs typeface="Arial" pitchFamily="34" charset="0"/>
              </a:rPr>
              <a:t>en </a:t>
            </a:r>
            <a:r>
              <a:rPr lang="en-US" dirty="0" err="1" smtClean="0">
                <a:solidFill>
                  <a:srgbClr val="000000"/>
                </a:solidFill>
                <a:cs typeface="Arial" pitchFamily="34" charset="0"/>
              </a:rPr>
              <a:t>aan</a:t>
            </a:r>
            <a:r>
              <a:rPr lang="en-US" dirty="0" smtClean="0">
                <a:solidFill>
                  <a:srgbClr val="000000"/>
                </a:solidFill>
                <a:cs typeface="Arial" pitchFamily="34" charset="0"/>
              </a:rPr>
              <a:t> </a:t>
            </a:r>
            <a:r>
              <a:rPr lang="en-US" dirty="0" err="1" smtClean="0">
                <a:solidFill>
                  <a:srgbClr val="000000"/>
                </a:solidFill>
                <a:cs typeface="Arial" pitchFamily="34" charset="0"/>
              </a:rPr>
              <a:t>Zijn</a:t>
            </a:r>
            <a:r>
              <a:rPr lang="en-US" dirty="0" smtClean="0">
                <a:solidFill>
                  <a:srgbClr val="000000"/>
                </a:solidFill>
                <a:cs typeface="Arial" pitchFamily="34" charset="0"/>
              </a:rPr>
              <a:t> </a:t>
            </a:r>
            <a:r>
              <a:rPr lang="en-US" dirty="0" err="1" smtClean="0">
                <a:solidFill>
                  <a:srgbClr val="000000"/>
                </a:solidFill>
                <a:cs typeface="Arial" pitchFamily="34" charset="0"/>
              </a:rPr>
              <a:t>Koninkrijk</a:t>
            </a:r>
            <a:r>
              <a:rPr lang="en-US" dirty="0" smtClean="0">
                <a:solidFill>
                  <a:srgbClr val="000000"/>
                </a:solidFill>
                <a:cs typeface="Arial" pitchFamily="34" charset="0"/>
              </a:rPr>
              <a:t> </a:t>
            </a:r>
            <a:r>
              <a:rPr lang="en-US" dirty="0" err="1" smtClean="0">
                <a:solidFill>
                  <a:srgbClr val="000000"/>
                </a:solidFill>
                <a:cs typeface="Arial" pitchFamily="34" charset="0"/>
              </a:rPr>
              <a:t>zal</a:t>
            </a:r>
            <a:r>
              <a:rPr lang="en-US" dirty="0" smtClean="0">
                <a:solidFill>
                  <a:srgbClr val="000000"/>
                </a:solidFill>
                <a:cs typeface="Arial" pitchFamily="34" charset="0"/>
              </a:rPr>
              <a:t> </a:t>
            </a:r>
            <a:r>
              <a:rPr lang="en-US" dirty="0" err="1" smtClean="0">
                <a:solidFill>
                  <a:srgbClr val="000000"/>
                </a:solidFill>
                <a:cs typeface="Arial" pitchFamily="34" charset="0"/>
              </a:rPr>
              <a:t>geen</a:t>
            </a:r>
            <a:r>
              <a:rPr lang="en-US" dirty="0" smtClean="0">
                <a:solidFill>
                  <a:srgbClr val="000000"/>
                </a:solidFill>
                <a:cs typeface="Arial" pitchFamily="34" charset="0"/>
              </a:rPr>
              <a:t> </a:t>
            </a:r>
            <a:r>
              <a:rPr lang="en-US" dirty="0" err="1" smtClean="0">
                <a:solidFill>
                  <a:srgbClr val="000000"/>
                </a:solidFill>
                <a:cs typeface="Arial" pitchFamily="34" charset="0"/>
              </a:rPr>
              <a:t>einde</a:t>
            </a:r>
            <a:r>
              <a:rPr lang="en-US" dirty="0" smtClean="0">
                <a:solidFill>
                  <a:srgbClr val="000000"/>
                </a:solidFill>
                <a:cs typeface="Arial" pitchFamily="34" charset="0"/>
              </a:rPr>
              <a:t> </a:t>
            </a:r>
            <a:r>
              <a:rPr lang="en-US" dirty="0" err="1" smtClean="0">
                <a:solidFill>
                  <a:srgbClr val="000000"/>
                </a:solidFill>
                <a:cs typeface="Arial" pitchFamily="34" charset="0"/>
              </a:rPr>
              <a:t>komen</a:t>
            </a:r>
            <a:r>
              <a:rPr lang="en-US" dirty="0" smtClean="0">
                <a:solidFill>
                  <a:srgbClr val="000000"/>
                </a:solidFill>
                <a:cs typeface="Arial" pitchFamily="34" charset="0"/>
              </a:rPr>
              <a:t>.</a:t>
            </a:r>
          </a:p>
        </p:txBody>
      </p:sp>
      <p:sp>
        <p:nvSpPr>
          <p:cNvPr id="7" name="Rechthoek 6"/>
          <p:cNvSpPr/>
          <p:nvPr/>
        </p:nvSpPr>
        <p:spPr>
          <a:xfrm rot="365363">
            <a:off x="4605335" y="4466089"/>
            <a:ext cx="4572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0" indent="158750" fontAlgn="base">
              <a:spcBef>
                <a:spcPct val="0"/>
              </a:spcBef>
              <a:spcAft>
                <a:spcPct val="0"/>
              </a:spcAft>
            </a:pPr>
            <a:r>
              <a:rPr lang="nl-NL" dirty="0" smtClean="0"/>
              <a:t>Simeon verwachtte </a:t>
            </a:r>
            <a:r>
              <a:rPr lang="nl-NL" dirty="0" smtClean="0">
                <a:solidFill>
                  <a:srgbClr val="FF0000"/>
                </a:solidFill>
              </a:rPr>
              <a:t>de vertroosting van Israël.</a:t>
            </a:r>
          </a:p>
          <a:p>
            <a:pPr lvl="0" indent="158750" fontAlgn="base">
              <a:spcBef>
                <a:spcPct val="0"/>
              </a:spcBef>
              <a:spcAft>
                <a:spcPct val="0"/>
              </a:spcAft>
            </a:pPr>
            <a:endParaRPr lang="nl-NL" b="1" dirty="0" smtClean="0">
              <a:solidFill>
                <a:srgbClr val="5555AA"/>
              </a:solidFill>
              <a:cs typeface="Arial" pitchFamily="34" charset="0"/>
            </a:endParaRPr>
          </a:p>
          <a:p>
            <a:pPr lvl="0" indent="158750" fontAlgn="base">
              <a:spcBef>
                <a:spcPct val="0"/>
              </a:spcBef>
              <a:spcAft>
                <a:spcPct val="0"/>
              </a:spcAft>
            </a:pPr>
            <a:r>
              <a:rPr lang="nl-NL" dirty="0" smtClean="0"/>
              <a:t>Een licht om de heidenen te verlichten en </a:t>
            </a:r>
            <a:r>
              <a:rPr lang="nl-NL" dirty="0" smtClean="0">
                <a:solidFill>
                  <a:srgbClr val="FF0000"/>
                </a:solidFill>
              </a:rPr>
              <a:t>om Uw volk Israël te verheerlijken.</a:t>
            </a:r>
          </a:p>
          <a:p>
            <a:pPr lvl="0" indent="158750" fontAlgn="base">
              <a:spcBef>
                <a:spcPct val="0"/>
              </a:spcBef>
              <a:spcAft>
                <a:spcPct val="0"/>
              </a:spcAft>
            </a:pPr>
            <a:endParaRPr lang="nl-NL" b="1" dirty="0" smtClean="0">
              <a:solidFill>
                <a:srgbClr val="5555AA"/>
              </a:solidFill>
              <a:cs typeface="Arial" pitchFamily="34" charset="0"/>
            </a:endParaRPr>
          </a:p>
          <a:p>
            <a:pPr lvl="0" indent="158750" fontAlgn="base">
              <a:spcBef>
                <a:spcPct val="0"/>
              </a:spcBef>
              <a:spcAft>
                <a:spcPct val="0"/>
              </a:spcAft>
            </a:pPr>
            <a:r>
              <a:rPr lang="nl-NL" dirty="0" smtClean="0"/>
              <a:t>En Anna sprak over Hem tot allen die de </a:t>
            </a:r>
            <a:r>
              <a:rPr lang="nl-NL" dirty="0" smtClean="0">
                <a:solidFill>
                  <a:srgbClr val="FF0000"/>
                </a:solidFill>
              </a:rPr>
              <a:t>verlossing in Jeruzalem </a:t>
            </a:r>
            <a:r>
              <a:rPr lang="nl-NL" dirty="0" smtClean="0"/>
              <a:t>verwachtten.</a:t>
            </a:r>
            <a:endParaRPr lang="en-US" b="1" dirty="0" smtClean="0">
              <a:solidFill>
                <a:srgbClr val="5555AA"/>
              </a:solidFill>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rnw.nl/data/files/images/lead/pond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9937" name="Rectangle 1"/>
          <p:cNvSpPr>
            <a:spLocks noChangeArrowheads="1"/>
          </p:cNvSpPr>
          <p:nvPr/>
        </p:nvSpPr>
        <p:spPr bwMode="auto">
          <a:xfrm>
            <a:off x="228600" y="1524000"/>
            <a:ext cx="8686799" cy="369331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cs typeface="Arial" pitchFamily="34" charset="0"/>
              </a:rPr>
              <a:t>Lukas 19</a:t>
            </a:r>
          </a:p>
          <a:p>
            <a:pPr marL="0" marR="0" lvl="0" indent="15875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cs typeface="Arial" pitchFamily="34" charset="0"/>
              </a:rPr>
              <a:t>11 </a:t>
            </a:r>
            <a:r>
              <a:rPr kumimoji="0" lang="en-US" b="0" i="0" u="none" strike="noStrike" cap="none" normalizeH="0" baseline="0" dirty="0" err="1" smtClean="0">
                <a:ln>
                  <a:noFill/>
                </a:ln>
                <a:solidFill>
                  <a:srgbClr val="000000"/>
                </a:solidFill>
                <a:effectLst/>
                <a:cs typeface="Arial" pitchFamily="34" charset="0"/>
              </a:rPr>
              <a:t>Terwijl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a:t>
            </a:r>
            <a:r>
              <a:rPr kumimoji="0" lang="en-US" b="0" i="0" u="none" strike="noStrike" cap="none" normalizeH="0" baseline="0" dirty="0" smtClean="0">
                <a:ln>
                  <a:noFill/>
                </a:ln>
                <a:solidFill>
                  <a:srgbClr val="000000"/>
                </a:solidFill>
                <a:effectLst/>
                <a:cs typeface="Arial" pitchFamily="34" charset="0"/>
              </a:rPr>
              <a:t> nu </a:t>
            </a:r>
            <a:r>
              <a:rPr kumimoji="0" lang="en-US" b="0" i="0" u="none" strike="noStrike" cap="none" normalizeH="0" baseline="0" dirty="0" err="1" smtClean="0">
                <a:ln>
                  <a:noFill/>
                </a:ln>
                <a:solidFill>
                  <a:srgbClr val="000000"/>
                </a:solidFill>
                <a:effectLst/>
                <a:cs typeface="Arial" pitchFamily="34" charset="0"/>
              </a:rPr>
              <a:t>dit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alles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hoorden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sprak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gelijkenis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uit</a:t>
            </a:r>
            <a:r>
              <a:rPr kumimoji="0" lang="en-US" b="0" i="0" u="none" strike="noStrike" cap="none" normalizeH="0" baseline="0" dirty="0" smtClean="0">
                <a:ln>
                  <a:noFill/>
                </a:ln>
                <a:solidFill>
                  <a:srgbClr val="000000"/>
                </a:solidFill>
                <a:effectLst/>
                <a:cs typeface="Arial" pitchFamily="34" charset="0"/>
              </a:rPr>
              <a:t>, die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eraan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toevoegde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omdat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dicht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Jeruzalem</a:t>
            </a:r>
            <a:r>
              <a:rPr kumimoji="0" lang="en-US" b="0" i="0" u="none" strike="noStrike" cap="none" normalizeH="0" baseline="0" dirty="0" smtClean="0">
                <a:ln>
                  <a:noFill/>
                </a:ln>
                <a:solidFill>
                  <a:srgbClr val="000000"/>
                </a:solidFill>
                <a:effectLst/>
                <a:cs typeface="Arial" pitchFamily="34" charset="0"/>
              </a:rPr>
              <a:t> was en </a:t>
            </a:r>
            <a:r>
              <a:rPr kumimoji="0" lang="en-US" b="0" i="0" u="none" strike="noStrike" cap="none" normalizeH="0" baseline="0" dirty="0" err="1" smtClean="0">
                <a:ln>
                  <a:noFill/>
                </a:ln>
                <a:solidFill>
                  <a:srgbClr val="FF0000"/>
                </a:solidFill>
                <a:effectLst/>
                <a:cs typeface="Arial" pitchFamily="34" charset="0"/>
              </a:rPr>
              <a:t>zij</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dachten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dat</a:t>
            </a:r>
            <a:r>
              <a:rPr kumimoji="0" lang="en-US" b="0" i="0" u="none" strike="noStrike" cap="none" normalizeH="0" baseline="0" dirty="0" smtClean="0">
                <a:ln>
                  <a:noFill/>
                </a:ln>
                <a:solidFill>
                  <a:srgbClr val="FF0000"/>
                </a:solidFill>
                <a:effectLst/>
                <a:cs typeface="Arial" pitchFamily="34" charset="0"/>
              </a:rPr>
              <a:t> het </a:t>
            </a:r>
            <a:r>
              <a:rPr kumimoji="0" lang="en-US" b="0" i="0" u="none" strike="noStrike" cap="none" normalizeH="0" baseline="0" dirty="0" err="1" smtClean="0">
                <a:ln>
                  <a:noFill/>
                </a:ln>
                <a:solidFill>
                  <a:srgbClr val="FF0000"/>
                </a:solidFill>
                <a:effectLst/>
                <a:cs typeface="Arial" pitchFamily="34" charset="0"/>
              </a:rPr>
              <a:t>Koninkrijk</a:t>
            </a:r>
            <a:r>
              <a:rPr kumimoji="0" lang="en-US" b="0" i="0" u="none" strike="noStrike" cap="none" normalizeH="0" baseline="0" dirty="0" smtClean="0">
                <a:ln>
                  <a:noFill/>
                </a:ln>
                <a:solidFill>
                  <a:srgbClr val="FF0000"/>
                </a:solidFill>
                <a:effectLst/>
                <a:cs typeface="Arial" pitchFamily="34" charset="0"/>
              </a:rPr>
              <a:t> van God </a:t>
            </a:r>
            <a:r>
              <a:rPr kumimoji="0" lang="en-US" b="0" i="0" u="none" strike="noStrike" cap="none" normalizeH="0" baseline="0" dirty="0" err="1" smtClean="0">
                <a:ln>
                  <a:noFill/>
                </a:ln>
                <a:solidFill>
                  <a:srgbClr val="FF0000"/>
                </a:solidFill>
                <a:effectLst/>
                <a:cs typeface="Arial" pitchFamily="34" charset="0"/>
              </a:rPr>
              <a:t>onmiddellijk</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zou</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aanbreken</a:t>
            </a:r>
            <a:r>
              <a:rPr kumimoji="0" lang="en-US" b="0" i="0" u="none" strike="noStrike" cap="none" normalizeH="0" baseline="0" dirty="0" smtClean="0">
                <a:ln>
                  <a:noFill/>
                </a:ln>
                <a:solidFill>
                  <a:srgbClr val="FF0000"/>
                </a:solidFill>
                <a:effectLst/>
                <a:cs typeface="Arial" pitchFamily="34" charset="0"/>
              </a:rPr>
              <a:t>.</a:t>
            </a: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12 </a:t>
            </a:r>
            <a:r>
              <a:rPr kumimoji="0" lang="en-US" b="0" i="0" u="none" strike="noStrike" cap="none" normalizeH="0" baseline="0" dirty="0" smtClean="0">
                <a:ln>
                  <a:noFill/>
                </a:ln>
                <a:solidFill>
                  <a:srgbClr val="000000"/>
                </a:solidFill>
                <a:effectLst/>
                <a:cs typeface="Arial" pitchFamily="34" charset="0"/>
              </a:rPr>
              <a:t> </a:t>
            </a:r>
            <a:r>
              <a:rPr kumimoji="0" lang="en-US" b="1" i="0" u="none" strike="noStrike" cap="none" normalizeH="0" baseline="0" dirty="0" smtClean="0">
                <a:ln>
                  <a:noFill/>
                </a:ln>
                <a:solidFill>
                  <a:srgbClr val="5555AA"/>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zei</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zeker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mens</a:t>
            </a:r>
            <a:r>
              <a:rPr kumimoji="0" lang="en-US" b="0" i="0" u="none" strike="noStrike" cap="none" normalizeH="0" baseline="0" dirty="0" smtClean="0">
                <a:ln>
                  <a:noFill/>
                </a:ln>
                <a:solidFill>
                  <a:srgbClr val="000000"/>
                </a:solidFill>
                <a:effectLst/>
                <a:cs typeface="Arial" pitchFamily="34" charset="0"/>
              </a:rPr>
              <a:t> van </a:t>
            </a:r>
            <a:r>
              <a:rPr kumimoji="0" lang="en-US" b="0" i="0" u="none" strike="noStrike" cap="none" normalizeH="0" baseline="0" dirty="0" err="1" smtClean="0">
                <a:ln>
                  <a:noFill/>
                </a:ln>
                <a:solidFill>
                  <a:srgbClr val="000000"/>
                </a:solidFill>
                <a:effectLst/>
                <a:cs typeface="Arial" pitchFamily="34" charset="0"/>
              </a:rPr>
              <a:t>hoge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geboorte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reisde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naar</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ver</a:t>
            </a:r>
            <a:r>
              <a:rPr kumimoji="0" lang="en-US" b="0" i="0" u="none" strike="noStrike" cap="none" normalizeH="0" baseline="0" dirty="0" smtClean="0">
                <a:ln>
                  <a:noFill/>
                </a:ln>
                <a:solidFill>
                  <a:srgbClr val="000000"/>
                </a:solidFill>
                <a:effectLst/>
                <a:cs typeface="Arial" pitchFamily="34" charset="0"/>
              </a:rPr>
              <a:t> </a:t>
            </a:r>
            <a:r>
              <a:rPr kumimoji="0" lang="en-US" b="1" i="0" u="none" strike="noStrike" cap="none" normalizeH="0" baseline="0" dirty="0" smtClean="0">
                <a:ln>
                  <a:noFill/>
                </a:ln>
                <a:solidFill>
                  <a:srgbClr val="FF0000"/>
                </a:solidFill>
                <a:effectLst/>
                <a:cs typeface="Arial" pitchFamily="34" charset="0"/>
              </a:rPr>
              <a:t>land </a:t>
            </a:r>
            <a:r>
              <a:rPr kumimoji="0" lang="en-US" b="1" i="0" u="none" strike="noStrike" cap="none" normalizeH="0" baseline="0" dirty="0" err="1" smtClean="0">
                <a:ln>
                  <a:noFill/>
                </a:ln>
                <a:solidFill>
                  <a:srgbClr val="FF0000"/>
                </a:solidFill>
                <a:effectLst/>
                <a:cs typeface="Arial" pitchFamily="34" charset="0"/>
              </a:rPr>
              <a:t>om</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voor</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zich</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een</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koninkrijk</a:t>
            </a:r>
            <a:r>
              <a:rPr kumimoji="0" lang="en-US" b="1" i="0" u="none" strike="noStrike" cap="none" normalizeH="0" baseline="0" dirty="0" smtClean="0">
                <a:ln>
                  <a:noFill/>
                </a:ln>
                <a:solidFill>
                  <a:srgbClr val="FF0000"/>
                </a:solidFill>
                <a:effectLst/>
                <a:cs typeface="Arial" pitchFamily="34" charset="0"/>
              </a:rPr>
              <a:t> in </a:t>
            </a:r>
            <a:r>
              <a:rPr kumimoji="0" lang="en-US" b="1" i="0" u="none" strike="noStrike" cap="none" normalizeH="0" baseline="0" dirty="0" err="1" smtClean="0">
                <a:ln>
                  <a:noFill/>
                </a:ln>
                <a:solidFill>
                  <a:srgbClr val="FF0000"/>
                </a:solidFill>
                <a:effectLst/>
                <a:cs typeface="Arial" pitchFamily="34" charset="0"/>
              </a:rPr>
              <a:t>ontvangst</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te</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nemen</a:t>
            </a:r>
            <a:r>
              <a:rPr kumimoji="0" lang="en-US" b="1" i="0" u="none" strike="noStrike" cap="none" normalizeH="0" baseline="0" dirty="0" smtClean="0">
                <a:ln>
                  <a:noFill/>
                </a:ln>
                <a:solidFill>
                  <a:srgbClr val="FF0000"/>
                </a:solidFill>
                <a:effectLst/>
                <a:cs typeface="Arial" pitchFamily="34" charset="0"/>
              </a:rPr>
              <a:t> en </a:t>
            </a:r>
            <a:r>
              <a:rPr kumimoji="0" lang="en-US" b="1" i="1" u="none" strike="noStrike" cap="none" normalizeH="0" baseline="0" dirty="0" err="1" smtClean="0">
                <a:ln>
                  <a:noFill/>
                </a:ln>
                <a:solidFill>
                  <a:srgbClr val="FF0000"/>
                </a:solidFill>
                <a:effectLst/>
                <a:cs typeface="Arial" pitchFamily="34" charset="0"/>
              </a:rPr>
              <a:t>daarna</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terug</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te</a:t>
            </a:r>
            <a:r>
              <a:rPr kumimoji="0" lang="en-US" b="1" i="0" u="none" strike="noStrike" cap="none" normalizeH="0" baseline="0" dirty="0" smtClean="0">
                <a:ln>
                  <a:noFill/>
                </a:ln>
                <a:solidFill>
                  <a:srgbClr val="FF0000"/>
                </a:solidFill>
                <a:effectLst/>
                <a:cs typeface="Arial" pitchFamily="34" charset="0"/>
              </a:rPr>
              <a:t> </a:t>
            </a:r>
            <a:r>
              <a:rPr kumimoji="0" lang="en-US" b="1" i="0" u="none" strike="noStrike" cap="none" normalizeH="0" baseline="0" dirty="0" err="1" smtClean="0">
                <a:ln>
                  <a:noFill/>
                </a:ln>
                <a:solidFill>
                  <a:srgbClr val="FF0000"/>
                </a:solidFill>
                <a:effectLst/>
                <a:cs typeface="Arial" pitchFamily="34" charset="0"/>
              </a:rPr>
              <a:t>keren</a:t>
            </a:r>
            <a:r>
              <a:rPr kumimoji="0" lang="en-US" b="1" i="0" u="none" strike="noStrike" cap="none" normalizeH="0" baseline="0" dirty="0" smtClean="0">
                <a:ln>
                  <a:noFill/>
                </a:ln>
                <a:solidFill>
                  <a:srgbClr val="FF0000"/>
                </a:solidFill>
                <a:effectLst/>
                <a:cs typeface="Arial" pitchFamily="34" charset="0"/>
              </a:rPr>
              <a:t>.</a:t>
            </a: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13 </a:t>
            </a:r>
            <a:r>
              <a:rPr kumimoji="0" lang="en-US" b="0" i="0" u="none" strike="noStrike" cap="none" normalizeH="0" baseline="0" dirty="0" smtClean="0">
                <a:ln>
                  <a:noFill/>
                </a:ln>
                <a:solidFill>
                  <a:srgbClr val="000000"/>
                </a:solidFill>
                <a:effectLst/>
                <a:cs typeface="Arial" pitchFamily="34" charset="0"/>
              </a:rPr>
              <a:t>En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riep</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tien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slaven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gaf</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hun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tien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ponden</a:t>
            </a:r>
            <a:r>
              <a:rPr kumimoji="0" lang="en-US" b="0" i="0" u="none" strike="noStrike" cap="none" normalizeH="0" baseline="0" dirty="0" smtClean="0">
                <a:ln>
                  <a:noFill/>
                </a:ln>
                <a:solidFill>
                  <a:srgbClr val="000000"/>
                </a:solidFill>
                <a:effectLst/>
                <a:cs typeface="Arial" pitchFamily="34" charset="0"/>
              </a:rPr>
              <a:t> en </a:t>
            </a:r>
            <a:r>
              <a:rPr kumimoji="0" lang="en-US" b="0" i="0" u="none" strike="noStrike" cap="none" normalizeH="0" baseline="0" dirty="0" err="1" smtClean="0">
                <a:ln>
                  <a:noFill/>
                </a:ln>
                <a:solidFill>
                  <a:srgbClr val="000000"/>
                </a:solidFill>
                <a:effectLst/>
                <a:cs typeface="Arial" pitchFamily="34" charset="0"/>
              </a:rPr>
              <a:t>zei</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tegen</a:t>
            </a:r>
            <a:r>
              <a:rPr kumimoji="0" lang="en-US" b="0" i="0" u="none" strike="noStrike" cap="none" normalizeH="0" baseline="0" dirty="0" smtClean="0">
                <a:ln>
                  <a:noFill/>
                </a:ln>
                <a:solidFill>
                  <a:srgbClr val="000000"/>
                </a:solidFill>
                <a:effectLst/>
                <a:cs typeface="Arial" pitchFamily="34" charset="0"/>
              </a:rPr>
              <a:t> hen: Doe </a:t>
            </a:r>
            <a:r>
              <a:rPr kumimoji="0" lang="en-US" b="0" i="1" u="none" strike="noStrike" cap="none" normalizeH="0" baseline="0" dirty="0" err="1" smtClean="0">
                <a:ln>
                  <a:noFill/>
                </a:ln>
                <a:solidFill>
                  <a:srgbClr val="000000"/>
                </a:solidFill>
                <a:effectLst/>
                <a:cs typeface="Arial" pitchFamily="34" charset="0"/>
              </a:rPr>
              <a:t>daarmee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zaken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totdat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ik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terugkom</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14 </a:t>
            </a:r>
            <a:r>
              <a:rPr kumimoji="0" lang="en-US" b="0" i="0" u="none" strike="noStrike" cap="none" normalizeH="0" baseline="0" dirty="0" smtClean="0">
                <a:ln>
                  <a:noFill/>
                </a:ln>
                <a:solidFill>
                  <a:srgbClr val="000000"/>
                </a:solidFill>
                <a:effectLst/>
                <a:cs typeface="Arial" pitchFamily="34" charset="0"/>
              </a:rPr>
              <a:t>En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 burgers </a:t>
            </a:r>
            <a:r>
              <a:rPr kumimoji="0" lang="en-US" b="0" i="0" u="none" strike="noStrike" cap="none" normalizeH="0" baseline="0" dirty="0" err="1" smtClean="0">
                <a:ln>
                  <a:noFill/>
                </a:ln>
                <a:solidFill>
                  <a:srgbClr val="000000"/>
                </a:solidFill>
                <a:effectLst/>
                <a:cs typeface="Arial" pitchFamily="34" charset="0"/>
              </a:rPr>
              <a:t>haatten</a:t>
            </a:r>
            <a:r>
              <a:rPr kumimoji="0" lang="en-US" b="0" i="0" u="none" strike="noStrike" cap="none" normalizeH="0" baseline="0" dirty="0" smtClean="0">
                <a:ln>
                  <a:noFill/>
                </a:ln>
                <a:solidFill>
                  <a:srgbClr val="000000"/>
                </a:solidFill>
                <a:effectLst/>
                <a:cs typeface="Arial" pitchFamily="34" charset="0"/>
              </a:rPr>
              <a:t> hem en </a:t>
            </a:r>
            <a:r>
              <a:rPr kumimoji="0" lang="en-US" b="0" i="0" u="none" strike="noStrike" cap="none" normalizeH="0" baseline="0" dirty="0" err="1" smtClean="0">
                <a:ln>
                  <a:noFill/>
                </a:ln>
                <a:solidFill>
                  <a:srgbClr val="000000"/>
                </a:solidFill>
                <a:effectLst/>
                <a:cs typeface="Arial" pitchFamily="34" charset="0"/>
              </a:rPr>
              <a:t>stuurden</a:t>
            </a:r>
            <a:r>
              <a:rPr kumimoji="0" lang="en-US" b="0" i="0" u="none" strike="noStrike" cap="none" normalizeH="0" baseline="0" dirty="0" smtClean="0">
                <a:ln>
                  <a:noFill/>
                </a:ln>
                <a:solidFill>
                  <a:srgbClr val="000000"/>
                </a:solidFill>
                <a:effectLst/>
                <a:cs typeface="Arial" pitchFamily="34" charset="0"/>
              </a:rPr>
              <a:t> hem </a:t>
            </a:r>
            <a:r>
              <a:rPr kumimoji="0" lang="en-US" b="0" i="0" u="none" strike="noStrike" cap="none" normalizeH="0" baseline="0" dirty="0" err="1" smtClean="0">
                <a:ln>
                  <a:noFill/>
                </a:ln>
                <a:solidFill>
                  <a:srgbClr val="000000"/>
                </a:solidFill>
                <a:effectLst/>
                <a:cs typeface="Arial" pitchFamily="34" charset="0"/>
              </a:rPr>
              <a:t>een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gezantschap</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na</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zeggen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willen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niet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deze</a:t>
            </a:r>
            <a:r>
              <a:rPr kumimoji="0" lang="en-US" b="0" i="0" u="none" strike="noStrike" cap="none" normalizeH="0" baseline="0" dirty="0" smtClean="0">
                <a:ln>
                  <a:noFill/>
                </a:ln>
                <a:solidFill>
                  <a:srgbClr val="000000"/>
                </a:solidFill>
                <a:effectLst/>
                <a:cs typeface="Arial" pitchFamily="34" charset="0"/>
              </a:rPr>
              <a:t> </a:t>
            </a:r>
            <a:r>
              <a:rPr kumimoji="0" lang="en-US" b="0" i="1" u="none" strike="noStrike" cap="none" normalizeH="0" baseline="0" dirty="0" smtClean="0">
                <a:ln>
                  <a:noFill/>
                </a:ln>
                <a:solidFill>
                  <a:srgbClr val="000000"/>
                </a:solidFill>
                <a:effectLst/>
                <a:cs typeface="Arial" pitchFamily="34" charset="0"/>
              </a:rPr>
              <a:t>man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koning</a:t>
            </a:r>
            <a:r>
              <a:rPr kumimoji="0" lang="en-US" b="0" i="0" u="none" strike="noStrike" cap="none" normalizeH="0" baseline="0" dirty="0" smtClean="0">
                <a:ln>
                  <a:noFill/>
                </a:ln>
                <a:solidFill>
                  <a:srgbClr val="000000"/>
                </a:solidFill>
                <a:effectLst/>
                <a:cs typeface="Arial" pitchFamily="34" charset="0"/>
              </a:rPr>
              <a:t> over </a:t>
            </a:r>
            <a:r>
              <a:rPr kumimoji="0" lang="en-US" b="0" i="0" u="none" strike="noStrike" cap="none" normalizeH="0" baseline="0" dirty="0" err="1" smtClean="0">
                <a:ln>
                  <a:noFill/>
                </a:ln>
                <a:solidFill>
                  <a:srgbClr val="000000"/>
                </a:solidFill>
                <a:effectLst/>
                <a:cs typeface="Arial" pitchFamily="34" charset="0"/>
              </a:rPr>
              <a:t>ons</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zal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zijn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marL="0" marR="0" lvl="0" indent="15875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15 </a:t>
            </a:r>
            <a:r>
              <a:rPr kumimoji="0" lang="en-US" b="0" i="0" u="none" strike="noStrike" cap="none" normalizeH="0" baseline="0" dirty="0" smtClean="0">
                <a:ln>
                  <a:noFill/>
                </a:ln>
                <a:solidFill>
                  <a:srgbClr val="000000"/>
                </a:solidFill>
                <a:effectLst/>
                <a:cs typeface="Arial" pitchFamily="34" charset="0"/>
              </a:rPr>
              <a:t>En het </a:t>
            </a:r>
            <a:r>
              <a:rPr kumimoji="0" lang="en-US" b="0" i="0" u="none" strike="noStrike" cap="none" normalizeH="0" baseline="0" dirty="0" err="1" smtClean="0">
                <a:ln>
                  <a:noFill/>
                </a:ln>
                <a:solidFill>
                  <a:srgbClr val="000000"/>
                </a:solidFill>
                <a:effectLst/>
                <a:cs typeface="Arial" pitchFamily="34" charset="0"/>
              </a:rPr>
              <a:t>gebeurde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toen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teruggekomen</a:t>
            </a:r>
            <a:r>
              <a:rPr kumimoji="0" lang="en-US" b="0" i="0" u="none" strike="noStrike" cap="none" normalizeH="0" baseline="0" dirty="0" smtClean="0">
                <a:ln>
                  <a:noFill/>
                </a:ln>
                <a:solidFill>
                  <a:srgbClr val="000000"/>
                </a:solidFill>
                <a:effectLst/>
                <a:cs typeface="Arial" pitchFamily="34" charset="0"/>
              </a:rPr>
              <a:t> was, </a:t>
            </a:r>
            <a:r>
              <a:rPr kumimoji="0" lang="en-US" b="0" i="0" u="none" strike="noStrike" cap="none" normalizeH="0" baseline="0" dirty="0" err="1" smtClean="0">
                <a:ln>
                  <a:noFill/>
                </a:ln>
                <a:solidFill>
                  <a:srgbClr val="FF0000"/>
                </a:solidFill>
                <a:effectLst/>
                <a:cs typeface="Arial" pitchFamily="34" charset="0"/>
              </a:rPr>
              <a:t>nadat</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FF0000"/>
                </a:solidFill>
                <a:effectLst/>
                <a:cs typeface="Arial" pitchFamily="34" charset="0"/>
              </a:rPr>
              <a:t>hij</a:t>
            </a:r>
            <a:r>
              <a:rPr kumimoji="0" lang="en-US" b="0" i="0" u="none" strike="noStrike" cap="none" normalizeH="0" baseline="0" dirty="0" smtClean="0">
                <a:ln>
                  <a:noFill/>
                </a:ln>
                <a:solidFill>
                  <a:srgbClr val="FF0000"/>
                </a:solidFill>
                <a:effectLst/>
                <a:cs typeface="Arial" pitchFamily="34" charset="0"/>
              </a:rPr>
              <a:t> het </a:t>
            </a:r>
            <a:r>
              <a:rPr kumimoji="0" lang="en-US" b="0" i="0" u="none" strike="noStrike" cap="none" normalizeH="0" baseline="0" dirty="0" err="1" smtClean="0">
                <a:ln>
                  <a:noFill/>
                </a:ln>
                <a:solidFill>
                  <a:srgbClr val="FF0000"/>
                </a:solidFill>
                <a:effectLst/>
                <a:cs typeface="Arial" pitchFamily="34" charset="0"/>
              </a:rPr>
              <a:t>koninkrijk</a:t>
            </a:r>
            <a:r>
              <a:rPr kumimoji="0" lang="en-US" b="0" i="0" u="none" strike="noStrike" cap="none" normalizeH="0" baseline="0" dirty="0" smtClean="0">
                <a:ln>
                  <a:noFill/>
                </a:ln>
                <a:solidFill>
                  <a:srgbClr val="FF0000"/>
                </a:solidFill>
                <a:effectLst/>
                <a:cs typeface="Arial" pitchFamily="34" charset="0"/>
              </a:rPr>
              <a:t> in </a:t>
            </a:r>
            <a:r>
              <a:rPr kumimoji="0" lang="en-US" b="0" i="0" u="none" strike="noStrike" cap="none" normalizeH="0" baseline="0" dirty="0" err="1" smtClean="0">
                <a:ln>
                  <a:noFill/>
                </a:ln>
                <a:solidFill>
                  <a:srgbClr val="FF0000"/>
                </a:solidFill>
                <a:effectLst/>
                <a:cs typeface="Arial" pitchFamily="34" charset="0"/>
              </a:rPr>
              <a:t>ontvangst</a:t>
            </a:r>
            <a:r>
              <a:rPr kumimoji="0" lang="en-US" b="0" i="0" u="none" strike="noStrike" cap="none" normalizeH="0" baseline="0" dirty="0" smtClean="0">
                <a:ln>
                  <a:noFill/>
                </a:ln>
                <a:solidFill>
                  <a:srgbClr val="FF0000"/>
                </a:solidFill>
                <a:effectLst/>
                <a:cs typeface="Arial" pitchFamily="34" charset="0"/>
              </a:rPr>
              <a:t> had </a:t>
            </a:r>
            <a:r>
              <a:rPr kumimoji="0" lang="en-US" b="0" i="0" u="none" strike="noStrike" cap="none" normalizeH="0" baseline="0" dirty="0" err="1" smtClean="0">
                <a:ln>
                  <a:noFill/>
                </a:ln>
                <a:solidFill>
                  <a:srgbClr val="FF0000"/>
                </a:solidFill>
                <a:effectLst/>
                <a:cs typeface="Arial" pitchFamily="34" charset="0"/>
              </a:rPr>
              <a:t>genomen</a:t>
            </a:r>
            <a:r>
              <a:rPr kumimoji="0" lang="en-US" b="0" i="0" u="none" strike="noStrike" cap="none" normalizeH="0" baseline="0" dirty="0" smtClean="0">
                <a:ln>
                  <a:noFill/>
                </a:ln>
                <a:solidFill>
                  <a:srgbClr val="FF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zei</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dat</a:t>
            </a:r>
            <a:r>
              <a:rPr kumimoji="0" lang="en-US" b="0" i="0" u="none" strike="noStrike" cap="none" normalizeH="0" baseline="0" dirty="0" smtClean="0">
                <a:ln>
                  <a:noFill/>
                </a:ln>
                <a:solidFill>
                  <a:srgbClr val="000000"/>
                </a:solidFill>
                <a:effectLst/>
                <a:cs typeface="Arial" pitchFamily="34" charset="0"/>
              </a:rPr>
              <a:t> men die </a:t>
            </a:r>
            <a:r>
              <a:rPr kumimoji="0" lang="en-US" b="0" i="0" u="none" strike="noStrike" cap="none" normalizeH="0" baseline="0" dirty="0" err="1" smtClean="0">
                <a:ln>
                  <a:noFill/>
                </a:ln>
                <a:solidFill>
                  <a:srgbClr val="000000"/>
                </a:solidFill>
                <a:effectLst/>
                <a:cs typeface="Arial" pitchFamily="34" charset="0"/>
              </a:rPr>
              <a:t>slaven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wie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het geld </a:t>
            </a:r>
            <a:r>
              <a:rPr kumimoji="0" lang="en-US" b="0" i="0" u="none" strike="noStrike" cap="none" normalizeH="0" baseline="0" dirty="0" err="1" smtClean="0">
                <a:ln>
                  <a:noFill/>
                </a:ln>
                <a:solidFill>
                  <a:srgbClr val="000000"/>
                </a:solidFill>
                <a:effectLst/>
                <a:cs typeface="Arial" pitchFamily="34" charset="0"/>
              </a:rPr>
              <a:t>gegeven</a:t>
            </a:r>
            <a:r>
              <a:rPr kumimoji="0" lang="en-US" b="0" i="0" u="none" strike="noStrike" cap="none" normalizeH="0" baseline="0" dirty="0" smtClean="0">
                <a:ln>
                  <a:noFill/>
                </a:ln>
                <a:solidFill>
                  <a:srgbClr val="000000"/>
                </a:solidFill>
                <a:effectLst/>
                <a:cs typeface="Arial" pitchFamily="34" charset="0"/>
              </a:rPr>
              <a:t> had, </a:t>
            </a:r>
            <a:r>
              <a:rPr kumimoji="0" lang="en-US" b="0" i="0" u="none" strike="noStrike" cap="none" normalizeH="0" baseline="0" dirty="0" err="1" smtClean="0">
                <a:ln>
                  <a:noFill/>
                </a:ln>
                <a:solidFill>
                  <a:srgbClr val="000000"/>
                </a:solidFill>
                <a:effectLst/>
                <a:cs typeface="Arial" pitchFamily="34" charset="0"/>
              </a:rPr>
              <a:t>bij</a:t>
            </a:r>
            <a:r>
              <a:rPr kumimoji="0" lang="en-US" b="0" i="0" u="none" strike="noStrike" cap="none" normalizeH="0" baseline="0" dirty="0" smtClean="0">
                <a:ln>
                  <a:noFill/>
                </a:ln>
                <a:solidFill>
                  <a:srgbClr val="000000"/>
                </a:solidFill>
                <a:effectLst/>
                <a:cs typeface="Arial" pitchFamily="34" charset="0"/>
              </a:rPr>
              <a:t> hem </a:t>
            </a:r>
            <a:r>
              <a:rPr kumimoji="0" lang="en-US" b="0" i="0" u="none" strike="noStrike" cap="none" normalizeH="0" baseline="0" dirty="0" err="1" smtClean="0">
                <a:ln>
                  <a:noFill/>
                </a:ln>
                <a:solidFill>
                  <a:srgbClr val="000000"/>
                </a:solidFill>
                <a:effectLst/>
                <a:cs typeface="Arial" pitchFamily="34" charset="0"/>
              </a:rPr>
              <a:t>zou</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roepen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om</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te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weten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ieder</a:t>
            </a:r>
            <a:r>
              <a:rPr kumimoji="0" lang="en-US" b="0" i="0" u="none" strike="noStrike" cap="none" normalizeH="0" baseline="0" dirty="0" smtClean="0">
                <a:ln>
                  <a:noFill/>
                </a:ln>
                <a:solidFill>
                  <a:srgbClr val="000000"/>
                </a:solidFill>
                <a:effectLst/>
                <a:cs typeface="Arial" pitchFamily="34" charset="0"/>
              </a:rPr>
              <a:t> met het </a:t>
            </a:r>
            <a:r>
              <a:rPr kumimoji="0" lang="en-US" b="0" i="0" u="none" strike="noStrike" cap="none" normalizeH="0" baseline="0" dirty="0" err="1" smtClean="0">
                <a:ln>
                  <a:noFill/>
                </a:ln>
                <a:solidFill>
                  <a:srgbClr val="000000"/>
                </a:solidFill>
                <a:effectLst/>
                <a:cs typeface="Arial" pitchFamily="34" charset="0"/>
              </a:rPr>
              <a:t>zakendoen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aan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winst</a:t>
            </a:r>
            <a:r>
              <a:rPr kumimoji="0" lang="en-US" b="0" i="0" u="none" strike="noStrike" cap="none" normalizeH="0" baseline="0" dirty="0" smtClean="0">
                <a:ln>
                  <a:noFill/>
                </a:ln>
                <a:solidFill>
                  <a:srgbClr val="000000"/>
                </a:solidFill>
                <a:effectLst/>
                <a:cs typeface="Arial" pitchFamily="34" charset="0"/>
              </a:rPr>
              <a:t> had </a:t>
            </a:r>
            <a:r>
              <a:rPr kumimoji="0" lang="en-US" b="0" i="0" u="none" strike="noStrike" cap="none" normalizeH="0" baseline="0" dirty="0" err="1" smtClean="0">
                <a:ln>
                  <a:noFill/>
                </a:ln>
                <a:solidFill>
                  <a:srgbClr val="000000"/>
                </a:solidFill>
                <a:effectLst/>
                <a:cs typeface="Arial" pitchFamily="34" charset="0"/>
              </a:rPr>
              <a:t>gemaakt</a:t>
            </a:r>
            <a:r>
              <a:rPr kumimoji="0" lang="en-US" b="0" i="0" u="none" strike="noStrike" cap="none" normalizeH="0" baseline="0" dirty="0" smtClean="0">
                <a:ln>
                  <a:noFill/>
                </a:ln>
                <a:solidFill>
                  <a:srgbClr val="000000"/>
                </a:solidFill>
                <a:effectLst/>
                <a:cs typeface="Arial" pitchFamily="34" charset="0"/>
              </a:rPr>
              <a:t>.</a:t>
            </a:r>
            <a:endParaRPr kumimoji="0" lang="en-US" b="1" i="0" u="none" strike="noStrike" cap="none" normalizeH="0" baseline="0" dirty="0" smtClean="0">
              <a:ln>
                <a:noFill/>
              </a:ln>
              <a:solidFill>
                <a:srgbClr val="5555AA"/>
              </a:solidFill>
              <a:effectLst/>
              <a:cs typeface="Arial" pitchFamily="34" charset="0"/>
            </a:endParaRPr>
          </a:p>
        </p:txBody>
      </p:sp>
      <p:pic>
        <p:nvPicPr>
          <p:cNvPr id="39938" name="Picture 2" descr="http://www.biblija.net/images/ref.gif"/>
          <p:cNvPicPr>
            <a:picLocks noChangeAspect="1" noChangeArrowheads="1"/>
          </p:cNvPicPr>
          <p:nvPr/>
        </p:nvPicPr>
        <p:blipFill>
          <a:blip r:embed="rId3" cstate="print"/>
          <a:srcRect/>
          <a:stretch>
            <a:fillRect/>
          </a:stretch>
        </p:blipFill>
        <p:spPr bwMode="auto">
          <a:xfrm>
            <a:off x="14243050" y="-20778788"/>
            <a:ext cx="104775" cy="104775"/>
          </a:xfrm>
          <a:prstGeom prst="rect">
            <a:avLst/>
          </a:prstGeom>
          <a:noFill/>
        </p:spPr>
      </p:pic>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40961" name="Rectangle 1"/>
          <p:cNvSpPr>
            <a:spLocks noChangeArrowheads="1"/>
          </p:cNvSpPr>
          <p:nvPr/>
        </p:nvSpPr>
        <p:spPr bwMode="auto">
          <a:xfrm>
            <a:off x="228600" y="290691"/>
            <a:ext cx="8763000" cy="62625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80963"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cs typeface="Arial" pitchFamily="34" charset="0"/>
              </a:rPr>
              <a:t>Handelingen</a:t>
            </a:r>
            <a:r>
              <a:rPr kumimoji="0" lang="en-US" b="1" i="0" u="none" strike="noStrike" cap="none" normalizeH="0" baseline="0" dirty="0" smtClean="0">
                <a:ln>
                  <a:noFill/>
                </a:ln>
                <a:solidFill>
                  <a:srgbClr val="FF0000"/>
                </a:solidFill>
                <a:effectLst/>
                <a:cs typeface="Arial" pitchFamily="34" charset="0"/>
              </a:rPr>
              <a:t> 1</a:t>
            </a:r>
          </a:p>
          <a:p>
            <a:pPr marL="0" marR="0" lvl="0" indent="80963"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0000"/>
                </a:solidFill>
                <a:effectLst/>
                <a:cs typeface="Arial" pitchFamily="34" charset="0"/>
              </a:rPr>
              <a:t>3 </a:t>
            </a:r>
            <a:r>
              <a:rPr kumimoji="0" lang="en-US" b="0" i="0" u="none" strike="noStrike" cap="none" normalizeH="0" baseline="0" dirty="0" smtClean="0">
                <a:ln>
                  <a:noFill/>
                </a:ln>
                <a:solidFill>
                  <a:srgbClr val="000000"/>
                </a:solidFill>
                <a:effectLst/>
                <a:cs typeface="Arial" pitchFamily="34" charset="0"/>
              </a:rPr>
              <a:t> </a:t>
            </a:r>
            <a:r>
              <a:rPr kumimoji="0" lang="en-US" b="1" i="0" u="none" strike="noStrike" cap="none" normalizeH="0" baseline="0" dirty="0" smtClean="0">
                <a:ln>
                  <a:noFill/>
                </a:ln>
                <a:solidFill>
                  <a:srgbClr val="5555AA"/>
                </a:solidFill>
                <a:effectLst/>
                <a:cs typeface="Arial" pitchFamily="34" charset="0"/>
              </a:rPr>
              <a:t>  </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heeft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Zichzelf</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nadat</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geleden</a:t>
            </a:r>
            <a:r>
              <a:rPr kumimoji="0" lang="en-US" b="0" i="0" u="none" strike="noStrike" cap="none" normalizeH="0" baseline="0" dirty="0" smtClean="0">
                <a:ln>
                  <a:noFill/>
                </a:ln>
                <a:solidFill>
                  <a:srgbClr val="000000"/>
                </a:solidFill>
                <a:effectLst/>
                <a:cs typeface="Arial" pitchFamily="34" charset="0"/>
              </a:rPr>
              <a:t> had, </a:t>
            </a:r>
            <a:r>
              <a:rPr kumimoji="0" lang="en-US" b="0" i="0" u="none" strike="noStrike" cap="none" normalizeH="0" baseline="0" dirty="0" err="1" smtClean="0">
                <a:ln>
                  <a:noFill/>
                </a:ln>
                <a:solidFill>
                  <a:srgbClr val="000000"/>
                </a:solidFill>
                <a:effectLst/>
                <a:cs typeface="Arial" pitchFamily="34" charset="0"/>
              </a:rPr>
              <a:t>ook</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levend</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aan</a:t>
            </a:r>
            <a:r>
              <a:rPr kumimoji="0" lang="en-US" b="0" i="0" u="none" strike="noStrike" cap="none" normalizeH="0" baseline="0" dirty="0" smtClean="0">
                <a:ln>
                  <a:noFill/>
                </a:ln>
                <a:solidFill>
                  <a:srgbClr val="000000"/>
                </a:solidFill>
                <a:effectLst/>
                <a:cs typeface="Arial" pitchFamily="34" charset="0"/>
              </a:rPr>
              <a:t> hen </a:t>
            </a:r>
            <a:r>
              <a:rPr kumimoji="0" lang="en-US" b="0" i="0" u="none" strike="noStrike" cap="none" normalizeH="0" baseline="0" dirty="0" err="1" smtClean="0">
                <a:ln>
                  <a:noFill/>
                </a:ln>
                <a:solidFill>
                  <a:srgbClr val="000000"/>
                </a:solidFill>
                <a:effectLst/>
                <a:cs typeface="Arial" pitchFamily="34" charset="0"/>
              </a:rPr>
              <a:t>vertoond</a:t>
            </a:r>
            <a:r>
              <a:rPr kumimoji="0" lang="en-US" b="0" i="0" u="none" strike="noStrike" cap="none" normalizeH="0" baseline="0" dirty="0" smtClean="0">
                <a:ln>
                  <a:noFill/>
                </a:ln>
                <a:solidFill>
                  <a:srgbClr val="000000"/>
                </a:solidFill>
                <a:effectLst/>
                <a:cs typeface="Arial" pitchFamily="34" charset="0"/>
              </a:rPr>
              <a:t>, met </a:t>
            </a:r>
            <a:r>
              <a:rPr kumimoji="0" lang="en-US" b="0" i="0" u="none" strike="noStrike" cap="none" normalizeH="0" baseline="0" dirty="0" err="1" smtClean="0">
                <a:ln>
                  <a:noFill/>
                </a:ln>
                <a:solidFill>
                  <a:srgbClr val="000000"/>
                </a:solidFill>
                <a:effectLst/>
                <a:cs typeface="Arial" pitchFamily="34" charset="0"/>
              </a:rPr>
              <a:t>veel</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onmiskenbare</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bewijzen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veertig</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dagen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lang</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waarbij</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Hij</a:t>
            </a:r>
            <a:r>
              <a:rPr kumimoji="0" lang="en-US" b="0" i="0" u="none" strike="noStrike" cap="none" normalizeH="0" baseline="0" dirty="0" smtClean="0">
                <a:ln>
                  <a:noFill/>
                </a:ln>
                <a:solidFill>
                  <a:srgbClr val="000000"/>
                </a:solidFill>
                <a:effectLst/>
                <a:cs typeface="Arial" pitchFamily="34" charset="0"/>
              </a:rPr>
              <a:t> door hen </a:t>
            </a:r>
            <a:r>
              <a:rPr kumimoji="0" lang="en-US" b="0" i="0" u="none" strike="noStrike" cap="none" normalizeH="0" baseline="0" dirty="0" err="1" smtClean="0">
                <a:ln>
                  <a:noFill/>
                </a:ln>
                <a:solidFill>
                  <a:srgbClr val="000000"/>
                </a:solidFill>
                <a:effectLst/>
                <a:cs typeface="Arial" pitchFamily="34" charset="0"/>
              </a:rPr>
              <a:t>gezien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werd</a:t>
            </a:r>
            <a:r>
              <a:rPr kumimoji="0" lang="en-US" b="0" i="0" u="none" strike="noStrike" cap="none" normalizeH="0" baseline="0" dirty="0" smtClean="0">
                <a:ln>
                  <a:noFill/>
                </a:ln>
                <a:solidFill>
                  <a:srgbClr val="000000"/>
                </a:solidFill>
                <a:effectLst/>
                <a:cs typeface="Arial" pitchFamily="34" charset="0"/>
              </a:rPr>
              <a:t> en over de </a:t>
            </a:r>
            <a:r>
              <a:rPr kumimoji="0" lang="en-US" b="0" i="0" u="none" strike="noStrike" cap="none" normalizeH="0" baseline="0" dirty="0" err="1" smtClean="0">
                <a:ln>
                  <a:noFill/>
                </a:ln>
                <a:solidFill>
                  <a:srgbClr val="000000"/>
                </a:solidFill>
                <a:effectLst/>
                <a:cs typeface="Arial" pitchFamily="34" charset="0"/>
              </a:rPr>
              <a:t>dingen</a:t>
            </a:r>
            <a:r>
              <a:rPr kumimoji="0" lang="en-US" b="0" i="0" u="none" strike="noStrike" cap="none" normalizeH="0" baseline="0" dirty="0" smtClean="0">
                <a:ln>
                  <a:noFill/>
                </a:ln>
                <a:solidFill>
                  <a:srgbClr val="000000"/>
                </a:solidFill>
                <a:effectLst/>
                <a:cs typeface="Arial" pitchFamily="34" charset="0"/>
              </a:rPr>
              <a:t> </a:t>
            </a:r>
            <a:r>
              <a:rPr kumimoji="0" lang="en-US" b="0" i="0" u="none" strike="noStrike" cap="none" normalizeH="0" baseline="0" dirty="0" err="1" smtClean="0">
                <a:ln>
                  <a:noFill/>
                </a:ln>
                <a:solidFill>
                  <a:srgbClr val="000000"/>
                </a:solidFill>
                <a:effectLst/>
                <a:cs typeface="Arial" pitchFamily="34" charset="0"/>
              </a:rPr>
              <a:t>sprak</a:t>
            </a:r>
            <a:r>
              <a:rPr kumimoji="0" lang="en-US" b="0" i="0" u="none" strike="noStrike" cap="none" normalizeH="0" baseline="0" dirty="0" smtClean="0">
                <a:ln>
                  <a:noFill/>
                </a:ln>
                <a:solidFill>
                  <a:srgbClr val="000000"/>
                </a:solidFill>
                <a:effectLst/>
                <a:cs typeface="Arial" pitchFamily="34" charset="0"/>
              </a:rPr>
              <a:t> die het </a:t>
            </a:r>
            <a:r>
              <a:rPr kumimoji="0" lang="en-US" b="0" i="0" u="none" strike="noStrike" cap="none" normalizeH="0" baseline="0" dirty="0" err="1" smtClean="0">
                <a:ln>
                  <a:noFill/>
                </a:ln>
                <a:solidFill>
                  <a:srgbClr val="000000"/>
                </a:solidFill>
                <a:effectLst/>
                <a:cs typeface="Arial" pitchFamily="34" charset="0"/>
              </a:rPr>
              <a:t>Koninkrijk</a:t>
            </a:r>
            <a:r>
              <a:rPr kumimoji="0" lang="en-US" b="0" i="0" u="none" strike="noStrike" cap="none" normalizeH="0" baseline="0" dirty="0" smtClean="0">
                <a:ln>
                  <a:noFill/>
                </a:ln>
                <a:solidFill>
                  <a:srgbClr val="000000"/>
                </a:solidFill>
                <a:effectLst/>
                <a:cs typeface="Arial" pitchFamily="34" charset="0"/>
              </a:rPr>
              <a:t> van God </a:t>
            </a:r>
            <a:r>
              <a:rPr kumimoji="0" lang="en-US" b="0" i="0" u="none" strike="noStrike" cap="none" normalizeH="0" baseline="0" dirty="0" err="1" smtClean="0">
                <a:ln>
                  <a:noFill/>
                </a:ln>
                <a:solidFill>
                  <a:srgbClr val="000000"/>
                </a:solidFill>
                <a:effectLst/>
                <a:cs typeface="Arial" pitchFamily="34" charset="0"/>
              </a:rPr>
              <a:t>betreffen</a:t>
            </a:r>
            <a:r>
              <a:rPr kumimoji="0" lang="en-US" b="0" i="0" u="none" strike="noStrike" cap="none" normalizeH="0" baseline="0" dirty="0" smtClean="0">
                <a:ln>
                  <a:noFill/>
                </a:ln>
                <a:solidFill>
                  <a:srgbClr val="000000"/>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r>
              <a:rPr lang="nl-NL" dirty="0" smtClean="0"/>
              <a:t>6 Zij dan die samengekomen waren, vroegen Hem:  Heere, zult U in deze tijd voor Israël het Koninkrijk weer herstellen?</a:t>
            </a:r>
          </a:p>
          <a:p>
            <a:r>
              <a:rPr lang="nl-NL" dirty="0" smtClean="0"/>
              <a:t>7 En Hij zei tegen hen:  Het komt u niet toe de tijden of gelegenheden te weten die de Vader in Zijn eigen macht gesteld heeft,</a:t>
            </a:r>
          </a:p>
          <a:p>
            <a:endParaRPr lang="nl-NL" dirty="0" smtClean="0"/>
          </a:p>
          <a:p>
            <a:r>
              <a:rPr lang="nl-NL" b="1" dirty="0" smtClean="0">
                <a:solidFill>
                  <a:srgbClr val="FF0000"/>
                </a:solidFill>
              </a:rPr>
              <a:t>Preek van </a:t>
            </a:r>
            <a:r>
              <a:rPr lang="nl-NL" b="1" dirty="0" err="1" smtClean="0">
                <a:solidFill>
                  <a:srgbClr val="FF0000"/>
                </a:solidFill>
              </a:rPr>
              <a:t>Petrus</a:t>
            </a:r>
            <a:r>
              <a:rPr lang="nl-NL" b="1" dirty="0" smtClean="0">
                <a:solidFill>
                  <a:srgbClr val="FF0000"/>
                </a:solidFill>
              </a:rPr>
              <a:t> in Handelingen 3</a:t>
            </a:r>
          </a:p>
          <a:p>
            <a:r>
              <a:rPr lang="nl-NL" dirty="0" smtClean="0"/>
              <a:t>en Hij Jezus Christus zal zenden, Die tevoren aan u verkondigd is.</a:t>
            </a:r>
          </a:p>
          <a:p>
            <a:r>
              <a:rPr lang="nl-NL" dirty="0" smtClean="0"/>
              <a:t>21 Hem moet de hemel ontvangen </a:t>
            </a:r>
            <a:r>
              <a:rPr lang="nl-NL" dirty="0" smtClean="0">
                <a:solidFill>
                  <a:srgbClr val="FF0000"/>
                </a:solidFill>
              </a:rPr>
              <a:t>tot de tijden waarin alle dingen worden hersteld</a:t>
            </a:r>
            <a:r>
              <a:rPr lang="nl-NL" dirty="0" smtClean="0"/>
              <a:t>, waarover God gesproken heeft bij monde van al Zijn heilige profeten door de eeuwen heen.</a:t>
            </a:r>
          </a:p>
          <a:p>
            <a:endParaRPr kumimoji="0" lang="nl-NL" b="1" i="0" u="none" strike="noStrike" cap="none" normalizeH="0" baseline="0" dirty="0" smtClean="0">
              <a:ln>
                <a:noFill/>
              </a:ln>
              <a:solidFill>
                <a:srgbClr val="FF0000"/>
              </a:solidFill>
              <a:effectLst/>
              <a:cs typeface="Arial" pitchFamily="34" charset="0"/>
            </a:endParaRPr>
          </a:p>
          <a:p>
            <a:r>
              <a:rPr lang="nl-NL" b="1" dirty="0" smtClean="0">
                <a:solidFill>
                  <a:srgbClr val="FF0000"/>
                </a:solidFill>
                <a:cs typeface="Arial" pitchFamily="34" charset="0"/>
              </a:rPr>
              <a:t>Handelingen 15</a:t>
            </a:r>
            <a:endParaRPr kumimoji="0" lang="nl-NL" b="1" i="0" u="none" strike="noStrike" cap="none" normalizeH="0" baseline="0" dirty="0" smtClean="0">
              <a:ln>
                <a:noFill/>
              </a:ln>
              <a:solidFill>
                <a:srgbClr val="FF0000"/>
              </a:solidFill>
              <a:effectLst/>
              <a:cs typeface="Arial" pitchFamily="34" charset="0"/>
            </a:endParaRPr>
          </a:p>
          <a:p>
            <a:r>
              <a:rPr lang="nl-NL" dirty="0" smtClean="0"/>
              <a:t>14 </a:t>
            </a:r>
            <a:r>
              <a:rPr lang="nl-NL" dirty="0" err="1" smtClean="0"/>
              <a:t>Petrus</a:t>
            </a:r>
            <a:r>
              <a:rPr lang="nl-NL" dirty="0" smtClean="0"/>
              <a:t> heeft verteld hoe God voorheen naar de heidenen omgezien heeft om voor Zijn Naam uit </a:t>
            </a:r>
            <a:r>
              <a:rPr lang="nl-NL" i="1" dirty="0" smtClean="0"/>
              <a:t>hen</a:t>
            </a:r>
            <a:r>
              <a:rPr lang="nl-NL" dirty="0" smtClean="0"/>
              <a:t> een volk aan te nemen.</a:t>
            </a:r>
          </a:p>
          <a:p>
            <a:r>
              <a:rPr lang="nl-NL" dirty="0" smtClean="0"/>
              <a:t>15 En hiermee stemmen de woorden van de profeten overeen, zoals geschreven staat:</a:t>
            </a:r>
          </a:p>
          <a:p>
            <a:r>
              <a:rPr lang="nl-NL" dirty="0" smtClean="0"/>
              <a:t>16   </a:t>
            </a:r>
            <a:r>
              <a:rPr lang="nl-NL" dirty="0" smtClean="0">
                <a:solidFill>
                  <a:srgbClr val="FF0000"/>
                </a:solidFill>
              </a:rPr>
              <a:t>Hierna zal Ik terugkeren en de vervallen hut van David weer opbouwen, en wat daarvan is afgebroken, weer opbouwen en Ik zal hem weer oprichten,</a:t>
            </a:r>
          </a:p>
          <a:p>
            <a:endParaRPr kumimoji="0" lang="en-US" b="1" i="0" u="none" strike="noStrike" cap="none" normalizeH="0" baseline="0" dirty="0" smtClean="0">
              <a:ln>
                <a:noFill/>
              </a:ln>
              <a:solidFill>
                <a:srgbClr val="5555AA"/>
              </a:solidFill>
              <a:effectLst/>
              <a:cs typeface="Arial" pitchFamily="34" charset="0"/>
            </a:endParaRPr>
          </a:p>
        </p:txBody>
      </p:sp>
      <p:pic>
        <p:nvPicPr>
          <p:cNvPr id="40962" name="Picture 2" descr="http://www.biblija.net/images/ref.gif"/>
          <p:cNvPicPr>
            <a:picLocks noChangeAspect="1" noChangeArrowheads="1"/>
          </p:cNvPicPr>
          <p:nvPr/>
        </p:nvPicPr>
        <p:blipFill>
          <a:blip r:embed="rId3" cstate="print"/>
          <a:srcRect/>
          <a:stretch>
            <a:fillRect/>
          </a:stretch>
        </p:blipFill>
        <p:spPr bwMode="auto">
          <a:xfrm>
            <a:off x="7777163" y="-4640263"/>
            <a:ext cx="104775" cy="104775"/>
          </a:xfrm>
          <a:prstGeom prst="rect">
            <a:avLst/>
          </a:prstGeom>
          <a:noFill/>
        </p:spPr>
      </p:pic>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theek.thinkquest.nl/~llb142/pics/carts/israel.jpg"/>
          <p:cNvPicPr>
            <a:picLocks noChangeAspect="1" noChangeArrowheads="1"/>
          </p:cNvPicPr>
          <p:nvPr/>
        </p:nvPicPr>
        <p:blipFill>
          <a:blip r:embed="rId2" cstate="print"/>
          <a:srcRect b="4252"/>
          <a:stretch>
            <a:fillRect/>
          </a:stretch>
        </p:blipFill>
        <p:spPr bwMode="auto">
          <a:xfrm>
            <a:off x="0" y="0"/>
            <a:ext cx="9144000" cy="6858001"/>
          </a:xfrm>
          <a:prstGeom prst="rect">
            <a:avLst/>
          </a:prstGeom>
          <a:noFill/>
        </p:spPr>
      </p:pic>
      <p:sp>
        <p:nvSpPr>
          <p:cNvPr id="2" name="Rectangle 1"/>
          <p:cNvSpPr>
            <a:spLocks noChangeArrowheads="1"/>
          </p:cNvSpPr>
          <p:nvPr/>
        </p:nvSpPr>
        <p:spPr bwMode="auto">
          <a:xfrm>
            <a:off x="194604" y="2811481"/>
            <a:ext cx="8763000" cy="36933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en-US" b="1" i="0" u="none" strike="noStrike" cap="none" normalizeH="0" baseline="0" dirty="0" err="1" smtClean="0">
                <a:ln>
                  <a:noFill/>
                </a:ln>
                <a:solidFill>
                  <a:srgbClr val="FF0000"/>
                </a:solidFill>
                <a:effectLst/>
                <a:cs typeface="Arial" pitchFamily="34" charset="0"/>
              </a:rPr>
              <a:t>Romeinen</a:t>
            </a:r>
            <a:r>
              <a:rPr kumimoji="0" lang="en-US" b="1" i="0" u="none" strike="noStrike" cap="none" normalizeH="0" baseline="0" dirty="0" smtClean="0">
                <a:ln>
                  <a:noFill/>
                </a:ln>
                <a:solidFill>
                  <a:srgbClr val="FF0000"/>
                </a:solidFill>
                <a:effectLst/>
                <a:cs typeface="Arial" pitchFamily="34" charset="0"/>
              </a:rPr>
              <a:t> 11 </a:t>
            </a:r>
          </a:p>
          <a:p>
            <a:r>
              <a:rPr lang="nl-NL" dirty="0" smtClean="0"/>
              <a:t>25 Want ik wil niet, broeders, dat u geen weet hebt van dit </a:t>
            </a:r>
            <a:r>
              <a:rPr lang="nl-NL" b="1" u="sng" dirty="0" smtClean="0">
                <a:solidFill>
                  <a:srgbClr val="FF0000"/>
                </a:solidFill>
              </a:rPr>
              <a:t>geheimenis</a:t>
            </a:r>
            <a:r>
              <a:rPr lang="nl-NL" dirty="0" smtClean="0"/>
              <a:t> (opdat u niet wijs zou zijn in eigen </a:t>
            </a:r>
            <a:r>
              <a:rPr lang="nl-NL" i="1" dirty="0" smtClean="0"/>
              <a:t>oog</a:t>
            </a:r>
            <a:r>
              <a:rPr lang="nl-NL" dirty="0" smtClean="0"/>
              <a:t>), dat er voor een deel verharding over Israël is gekomen,  </a:t>
            </a:r>
            <a:r>
              <a:rPr lang="nl-NL" dirty="0" smtClean="0">
                <a:solidFill>
                  <a:srgbClr val="FF0000"/>
                </a:solidFill>
              </a:rPr>
              <a:t>totdat de volheid van de heidenen is binnengegaan.</a:t>
            </a:r>
          </a:p>
          <a:p>
            <a:r>
              <a:rPr lang="nl-NL" dirty="0" smtClean="0"/>
              <a:t>26 </a:t>
            </a:r>
            <a:r>
              <a:rPr lang="nl-NL" dirty="0" smtClean="0">
                <a:solidFill>
                  <a:srgbClr val="FF0000"/>
                </a:solidFill>
              </a:rPr>
              <a:t>En zo zal heel Israël zalig worden</a:t>
            </a:r>
            <a:r>
              <a:rPr lang="nl-NL" dirty="0" smtClean="0"/>
              <a:t>,  zoals geschreven staat: De Verlosser zal uit Sion komen en zal de goddeloosheden afwenden van </a:t>
            </a:r>
            <a:r>
              <a:rPr lang="nl-NL" dirty="0" err="1" smtClean="0"/>
              <a:t>Jakob</a:t>
            </a:r>
            <a:r>
              <a:rPr lang="nl-NL" dirty="0" smtClean="0"/>
              <a:t>.</a:t>
            </a:r>
          </a:p>
          <a:p>
            <a:r>
              <a:rPr lang="nl-NL" dirty="0" smtClean="0"/>
              <a:t>33 O, diepte van rijkdom, zowel van wijsheid als van kennis van God,  hoe ondoorgrondelijk zijn </a:t>
            </a:r>
            <a:r>
              <a:rPr lang="nl-NL" dirty="0" err="1" smtClean="0"/>
              <a:t>Zijn</a:t>
            </a:r>
            <a:r>
              <a:rPr lang="nl-NL" dirty="0" smtClean="0"/>
              <a:t> oordelen en onnaspeurlijk Zijn wegen!</a:t>
            </a:r>
          </a:p>
          <a:p>
            <a:r>
              <a:rPr lang="nl-NL" dirty="0" smtClean="0"/>
              <a:t>34   Want wie heeft de gedachten van de Heere gekend? Of wie is Zijn raadsman geweest?</a:t>
            </a:r>
          </a:p>
          <a:p>
            <a:r>
              <a:rPr lang="nl-NL" dirty="0" smtClean="0"/>
              <a:t>35   Of wie heeft Hem eerst iets gegeven en het zal hem vergolden worden?</a:t>
            </a:r>
          </a:p>
          <a:p>
            <a:r>
              <a:rPr lang="nl-NL" dirty="0" smtClean="0"/>
              <a:t>36   </a:t>
            </a:r>
            <a:r>
              <a:rPr lang="nl-NL" dirty="0" smtClean="0">
                <a:solidFill>
                  <a:srgbClr val="FF0000"/>
                </a:solidFill>
              </a:rPr>
              <a:t>Want uit Hem en door Hem en tot Hem zijn alle dingen. Hem </a:t>
            </a:r>
            <a:r>
              <a:rPr lang="nl-NL" i="1" dirty="0" smtClean="0">
                <a:solidFill>
                  <a:srgbClr val="FF0000"/>
                </a:solidFill>
              </a:rPr>
              <a:t>zij</a:t>
            </a:r>
            <a:r>
              <a:rPr lang="nl-NL" dirty="0" smtClean="0">
                <a:solidFill>
                  <a:srgbClr val="FF0000"/>
                </a:solidFill>
              </a:rPr>
              <a:t> de heerlijkheid, tot in eeuwigheid. Amen.</a:t>
            </a:r>
            <a:endParaRPr kumimoji="0" lang="en-US" b="1" i="0" u="none" strike="noStrike" cap="none" normalizeH="0" baseline="0" dirty="0" smtClean="0">
              <a:ln>
                <a:noFill/>
              </a:ln>
              <a:solidFill>
                <a:srgbClr val="FF0000"/>
              </a:solidFill>
              <a:effectLst/>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94.100.118.34/903600001-903650000/903601901-903602000/903601989_5_ooiq.jpeg"/>
          <p:cNvPicPr>
            <a:picLocks noChangeAspect="1" noChangeArrowheads="1"/>
          </p:cNvPicPr>
          <p:nvPr/>
        </p:nvPicPr>
        <p:blipFill>
          <a:blip r:embed="rId2" cstate="print"/>
          <a:srcRect r="15621" b="5263"/>
          <a:stretch>
            <a:fillRect/>
          </a:stretch>
        </p:blipFill>
        <p:spPr bwMode="auto">
          <a:xfrm>
            <a:off x="0" y="0"/>
            <a:ext cx="9144000" cy="6858000"/>
          </a:xfrm>
          <a:prstGeom prst="rect">
            <a:avLst/>
          </a:prstGeom>
          <a:noFill/>
        </p:spPr>
      </p:pic>
      <p:sp>
        <p:nvSpPr>
          <p:cNvPr id="2" name="Ondertitel 2"/>
          <p:cNvSpPr txBox="1">
            <a:spLocks/>
          </p:cNvSpPr>
          <p:nvPr/>
        </p:nvSpPr>
        <p:spPr>
          <a:xfrm>
            <a:off x="152400" y="5029200"/>
            <a:ext cx="3810000" cy="1752600"/>
          </a:xfrm>
          <a:prstGeom prst="rect">
            <a:avLst/>
          </a:prstGeom>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b="1" i="0" u="none" strike="noStrike" kern="1200" cap="all" normalizeH="0" baseline="0" noProof="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Christelijke</a:t>
            </a:r>
            <a:r>
              <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 </a:t>
            </a:r>
            <a:r>
              <a:rPr kumimoji="0" lang="en-US" b="1" i="0" u="none" strike="noStrike" kern="1200" cap="all" normalizeH="0" baseline="0" noProof="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Gemeente</a:t>
            </a:r>
            <a:r>
              <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 </a:t>
            </a: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‘Stem van de </a:t>
            </a:r>
            <a:r>
              <a:rPr kumimoji="0" lang="en-US" b="1" i="0" u="none" strike="noStrike" kern="1200" cap="all" normalizeH="0" baseline="0" noProof="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Goede</a:t>
            </a:r>
            <a:r>
              <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 Herder’ </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 Peter Baan</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en-US"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en-US" b="1"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Vragen</a:t>
            </a: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pbaan@solcon.nl</a:t>
            </a: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en-US"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pic>
        <p:nvPicPr>
          <p:cNvPr id="2050" name="Picture 2" descr="http://home.solcon.nl/fn001608/images/hetduizend.jpg"/>
          <p:cNvPicPr>
            <a:picLocks noChangeAspect="1" noChangeArrowheads="1"/>
          </p:cNvPicPr>
          <p:nvPr/>
        </p:nvPicPr>
        <p:blipFill>
          <a:blip r:embed="rId3" cstate="print"/>
          <a:srcRect/>
          <a:stretch>
            <a:fillRect/>
          </a:stretch>
        </p:blipFill>
        <p:spPr bwMode="auto">
          <a:xfrm rot="21014326">
            <a:off x="449169" y="357252"/>
            <a:ext cx="1752600" cy="2751584"/>
          </a:xfrm>
          <a:prstGeom prst="rect">
            <a:avLst/>
          </a:prstGeom>
          <a:noFill/>
        </p:spPr>
      </p:pic>
      <p:pic>
        <p:nvPicPr>
          <p:cNvPr id="2052" name="Picture 4" descr="http://www.shopcast.nl/image.asp?shop=brugzicht&amp;format=large&amp;isbn=9789064511158&amp;location="/>
          <p:cNvPicPr>
            <a:picLocks noChangeAspect="1" noChangeArrowheads="1"/>
          </p:cNvPicPr>
          <p:nvPr/>
        </p:nvPicPr>
        <p:blipFill>
          <a:blip r:embed="rId4" cstate="print"/>
          <a:srcRect/>
          <a:stretch>
            <a:fillRect/>
          </a:stretch>
        </p:blipFill>
        <p:spPr bwMode="auto">
          <a:xfrm rot="1000807">
            <a:off x="6910173" y="512105"/>
            <a:ext cx="1824244" cy="2590428"/>
          </a:xfrm>
          <a:prstGeom prst="rect">
            <a:avLst/>
          </a:prstGeom>
          <a:noFill/>
        </p:spPr>
      </p:pic>
      <p:sp>
        <p:nvSpPr>
          <p:cNvPr id="6" name="Rechthoek 5"/>
          <p:cNvSpPr/>
          <p:nvPr/>
        </p:nvSpPr>
        <p:spPr>
          <a:xfrm>
            <a:off x="152400" y="3352800"/>
            <a:ext cx="2731582" cy="461665"/>
          </a:xfrm>
          <a:prstGeom prst="rect">
            <a:avLst/>
          </a:prstGeom>
          <a:noFill/>
        </p:spPr>
        <p:txBody>
          <a:bodyPr wrap="none" lIns="91440" tIns="45720" rIns="91440" bIns="45720">
            <a:spAutoFit/>
          </a:bodyPr>
          <a:lstStyle/>
          <a:p>
            <a:pPr algn="ctr"/>
            <a:r>
              <a:rPr lang="nl-NL"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Johannes de Heer</a:t>
            </a:r>
            <a:endParaRPr lang="nl-NL"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7" name="Rechthoek 6"/>
          <p:cNvSpPr/>
          <p:nvPr/>
        </p:nvSpPr>
        <p:spPr>
          <a:xfrm>
            <a:off x="6780853" y="3276600"/>
            <a:ext cx="2363147" cy="461665"/>
          </a:xfrm>
          <a:prstGeom prst="rect">
            <a:avLst/>
          </a:prstGeom>
          <a:noFill/>
        </p:spPr>
        <p:txBody>
          <a:bodyPr wrap="none" lIns="91440" tIns="45720" rIns="91440" bIns="45720">
            <a:spAutoFit/>
          </a:bodyPr>
          <a:lstStyle/>
          <a:p>
            <a:pPr algn="ctr"/>
            <a:r>
              <a:rPr lang="nl-NL"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Feike ter Velde </a:t>
            </a:r>
            <a:endParaRPr lang="nl-NL"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pic>
        <p:nvPicPr>
          <p:cNvPr id="2054" name="Picture 6" descr="http://www.gospel7.com/uploads/tt_productsv2/images/godsplanmetdewereld.jpg"/>
          <p:cNvPicPr>
            <a:picLocks noChangeAspect="1" noChangeArrowheads="1"/>
          </p:cNvPicPr>
          <p:nvPr/>
        </p:nvPicPr>
        <p:blipFill>
          <a:blip r:embed="rId5" cstate="print"/>
          <a:srcRect/>
          <a:stretch>
            <a:fillRect/>
          </a:stretch>
        </p:blipFill>
        <p:spPr bwMode="auto">
          <a:xfrm>
            <a:off x="3200400" y="304800"/>
            <a:ext cx="2722055" cy="2514600"/>
          </a:xfrm>
          <a:prstGeom prst="rect">
            <a:avLst/>
          </a:prstGeom>
          <a:noFill/>
        </p:spPr>
      </p:pic>
      <p:sp>
        <p:nvSpPr>
          <p:cNvPr id="9" name="Rechthoek 8"/>
          <p:cNvSpPr/>
          <p:nvPr/>
        </p:nvSpPr>
        <p:spPr>
          <a:xfrm>
            <a:off x="2537372" y="2895600"/>
            <a:ext cx="4057650" cy="461665"/>
          </a:xfrm>
          <a:prstGeom prst="rect">
            <a:avLst/>
          </a:prstGeom>
          <a:noFill/>
        </p:spPr>
        <p:txBody>
          <a:bodyPr wrap="none" lIns="91440" tIns="45720" rIns="91440" bIns="45720">
            <a:spAutoFit/>
          </a:bodyPr>
          <a:lstStyle/>
          <a:p>
            <a:pPr algn="ctr"/>
            <a:r>
              <a:rPr lang="nl-NL"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Gods plan met deze wereld</a:t>
            </a:r>
            <a:endParaRPr lang="nl-NL"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nmarijnissen.nl/weblog/wp-content/uploads/2006/08/06+0812oorlog.jpg"/>
          <p:cNvPicPr>
            <a:picLocks noChangeAspect="1" noChangeArrowheads="1"/>
          </p:cNvPicPr>
          <p:nvPr/>
        </p:nvPicPr>
        <p:blipFill>
          <a:blip r:embed="rId2" cstate="print"/>
          <a:srcRect l="36957" r="13043"/>
          <a:stretch>
            <a:fillRect/>
          </a:stretch>
        </p:blipFill>
        <p:spPr bwMode="auto">
          <a:xfrm>
            <a:off x="3886200" y="0"/>
            <a:ext cx="1752600" cy="2514600"/>
          </a:xfrm>
          <a:prstGeom prst="rect">
            <a:avLst/>
          </a:prstGeom>
          <a:noFill/>
        </p:spPr>
      </p:pic>
      <p:pic>
        <p:nvPicPr>
          <p:cNvPr id="1028" name="Picture 4" descr="http://www.stomverbaasd.com/wp-content/2007/09/oorlog-afghanistan.jpg"/>
          <p:cNvPicPr>
            <a:picLocks noChangeAspect="1" noChangeArrowheads="1"/>
          </p:cNvPicPr>
          <p:nvPr/>
        </p:nvPicPr>
        <p:blipFill>
          <a:blip r:embed="rId3" cstate="print"/>
          <a:srcRect/>
          <a:stretch>
            <a:fillRect/>
          </a:stretch>
        </p:blipFill>
        <p:spPr bwMode="auto">
          <a:xfrm>
            <a:off x="6096001" y="0"/>
            <a:ext cx="3047999" cy="2438400"/>
          </a:xfrm>
          <a:prstGeom prst="rect">
            <a:avLst/>
          </a:prstGeom>
          <a:noFill/>
        </p:spPr>
      </p:pic>
      <p:pic>
        <p:nvPicPr>
          <p:cNvPr id="1030" name="Picture 6" descr="http://xandernieuws.punt.nl/upload/honger.jpg"/>
          <p:cNvPicPr>
            <a:picLocks noChangeAspect="1" noChangeArrowheads="1"/>
          </p:cNvPicPr>
          <p:nvPr/>
        </p:nvPicPr>
        <p:blipFill>
          <a:blip r:embed="rId4" cstate="print"/>
          <a:srcRect/>
          <a:stretch>
            <a:fillRect/>
          </a:stretch>
        </p:blipFill>
        <p:spPr bwMode="auto">
          <a:xfrm>
            <a:off x="2009775" y="3743324"/>
            <a:ext cx="5229225" cy="3114676"/>
          </a:xfrm>
          <a:prstGeom prst="rect">
            <a:avLst/>
          </a:prstGeom>
          <a:noFill/>
        </p:spPr>
      </p:pic>
      <p:pic>
        <p:nvPicPr>
          <p:cNvPr id="1032" name="Picture 8" descr="http://www.ziekkind.com/wp-content/uploads/2011/03/vlekjes-vijfde-ziekte-4-300x225.jpg"/>
          <p:cNvPicPr>
            <a:picLocks noChangeAspect="1" noChangeArrowheads="1"/>
          </p:cNvPicPr>
          <p:nvPr/>
        </p:nvPicPr>
        <p:blipFill>
          <a:blip r:embed="rId5" cstate="print"/>
          <a:srcRect/>
          <a:stretch>
            <a:fillRect/>
          </a:stretch>
        </p:blipFill>
        <p:spPr bwMode="auto">
          <a:xfrm>
            <a:off x="0" y="0"/>
            <a:ext cx="3352800" cy="2514600"/>
          </a:xfrm>
          <a:prstGeom prst="rect">
            <a:avLst/>
          </a:prstGeom>
          <a:noFill/>
        </p:spPr>
      </p:pic>
      <p:pic>
        <p:nvPicPr>
          <p:cNvPr id="1036" name="Picture 12" descr="http://www.startspot.nl/paginas/julienonline/milieuvervuiling.jpg"/>
          <p:cNvPicPr>
            <a:picLocks noChangeAspect="1" noChangeArrowheads="1"/>
          </p:cNvPicPr>
          <p:nvPr/>
        </p:nvPicPr>
        <p:blipFill>
          <a:blip r:embed="rId6" cstate="print"/>
          <a:srcRect/>
          <a:stretch>
            <a:fillRect/>
          </a:stretch>
        </p:blipFill>
        <p:spPr bwMode="auto">
          <a:xfrm>
            <a:off x="0" y="3352800"/>
            <a:ext cx="2539998" cy="1752600"/>
          </a:xfrm>
          <a:prstGeom prst="rect">
            <a:avLst/>
          </a:prstGeom>
          <a:noFill/>
        </p:spPr>
      </p:pic>
      <p:pic>
        <p:nvPicPr>
          <p:cNvPr id="1038" name="Picture 14" descr="http://t0.gstatic.com/images?q=tbn:ANd9GcSIer8S52kRjOT_wDWXqY1MNxfyESHLHutGnlNgBamDLhPyxC1Sfg"/>
          <p:cNvPicPr>
            <a:picLocks noChangeAspect="1" noChangeArrowheads="1"/>
          </p:cNvPicPr>
          <p:nvPr/>
        </p:nvPicPr>
        <p:blipFill>
          <a:blip r:embed="rId7" cstate="print"/>
          <a:srcRect/>
          <a:stretch>
            <a:fillRect/>
          </a:stretch>
        </p:blipFill>
        <p:spPr bwMode="auto">
          <a:xfrm>
            <a:off x="7010400" y="4114800"/>
            <a:ext cx="2133600" cy="2133601"/>
          </a:xfrm>
          <a:prstGeom prst="rect">
            <a:avLst/>
          </a:prstGeom>
          <a:noFill/>
        </p:spPr>
      </p:pic>
      <p:sp>
        <p:nvSpPr>
          <p:cNvPr id="4" name="Rechthoek 3"/>
          <p:cNvSpPr/>
          <p:nvPr/>
        </p:nvSpPr>
        <p:spPr>
          <a:xfrm>
            <a:off x="152400" y="2590800"/>
            <a:ext cx="8837099" cy="830997"/>
          </a:xfrm>
          <a:prstGeom prst="rect">
            <a:avLst/>
          </a:prstGeom>
        </p:spPr>
        <p:txBody>
          <a:bodyPr wrap="none">
            <a:spAutoFit/>
          </a:bodyPr>
          <a:lstStyle/>
          <a:p>
            <a:r>
              <a:rPr lang="en-US" sz="4800" b="1" dirty="0" smtClean="0">
                <a:solidFill>
                  <a:srgbClr val="FF0000"/>
                </a:solidFill>
                <a:latin typeface="Arial Rounded MT Bold" pitchFamily="34" charset="0"/>
                <a:cs typeface="Aharoni" pitchFamily="2" charset="-79"/>
              </a:rPr>
              <a:t>Leven we nu in het </a:t>
            </a:r>
            <a:r>
              <a:rPr lang="en-US" sz="4800" b="1" dirty="0" err="1" smtClean="0">
                <a:solidFill>
                  <a:srgbClr val="FF0000"/>
                </a:solidFill>
                <a:latin typeface="Arial Rounded MT Bold" pitchFamily="34" charset="0"/>
                <a:cs typeface="Aharoni" pitchFamily="2" charset="-79"/>
              </a:rPr>
              <a:t>vrederijk</a:t>
            </a:r>
            <a:r>
              <a:rPr lang="en-US" sz="4800" b="1" dirty="0" smtClean="0">
                <a:solidFill>
                  <a:srgbClr val="FF0000"/>
                </a:solidFill>
                <a:latin typeface="Arial Rounded MT Bold" pitchFamily="34" charset="0"/>
                <a:cs typeface="Aharoni" pitchFamily="2" charset="-79"/>
              </a:rPr>
              <a:t>?</a:t>
            </a:r>
            <a:endParaRPr lang="en-US" sz="4800" dirty="0"/>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9144000" cy="55399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800" b="1" dirty="0" err="1" smtClean="0">
                <a:solidFill>
                  <a:srgbClr val="FF0000"/>
                </a:solidFill>
                <a:latin typeface="Arial Rounded MT Bold" pitchFamily="34" charset="0"/>
                <a:cs typeface="Aharoni" pitchFamily="2" charset="-79"/>
              </a:rPr>
              <a:t>Néé</a:t>
            </a:r>
            <a:r>
              <a:rPr lang="en-US" sz="4800" b="1" dirty="0" smtClean="0">
                <a:solidFill>
                  <a:srgbClr val="FF0000"/>
                </a:solidFill>
                <a:latin typeface="Arial Rounded MT Bold" pitchFamily="34" charset="0"/>
                <a:cs typeface="Aharoni" pitchFamily="2" charset="-79"/>
              </a:rPr>
              <a:t>; </a:t>
            </a:r>
            <a:r>
              <a:rPr lang="en-US" sz="3600" b="1" dirty="0" smtClean="0">
                <a:solidFill>
                  <a:srgbClr val="FF0000"/>
                </a:solidFill>
                <a:latin typeface="Arial Rounded MT Bold" pitchFamily="34" charset="0"/>
                <a:cs typeface="Aharoni" pitchFamily="2" charset="-79"/>
              </a:rPr>
              <a:t>we </a:t>
            </a:r>
            <a:r>
              <a:rPr lang="en-US" sz="3600" b="1" dirty="0" err="1" smtClean="0">
                <a:solidFill>
                  <a:srgbClr val="FF0000"/>
                </a:solidFill>
                <a:latin typeface="Arial Rounded MT Bold" pitchFamily="34" charset="0"/>
                <a:cs typeface="Aharoni" pitchFamily="2" charset="-79"/>
              </a:rPr>
              <a:t>leven</a:t>
            </a:r>
            <a:r>
              <a:rPr lang="en-US" sz="3600" b="1" dirty="0" smtClean="0">
                <a:solidFill>
                  <a:srgbClr val="FF0000"/>
                </a:solidFill>
                <a:latin typeface="Arial Rounded MT Bold" pitchFamily="34" charset="0"/>
                <a:cs typeface="Aharoni" pitchFamily="2" charset="-79"/>
              </a:rPr>
              <a:t> we nu </a:t>
            </a:r>
            <a:r>
              <a:rPr lang="en-US" sz="3600" b="1" dirty="0" err="1" smtClean="0">
                <a:solidFill>
                  <a:srgbClr val="FF0000"/>
                </a:solidFill>
                <a:latin typeface="Arial Rounded MT Bold" pitchFamily="34" charset="0"/>
                <a:cs typeface="Aharoni" pitchFamily="2" charset="-79"/>
              </a:rPr>
              <a:t>niet</a:t>
            </a:r>
            <a:r>
              <a:rPr lang="en-US" sz="3600" b="1" dirty="0" smtClean="0">
                <a:solidFill>
                  <a:srgbClr val="FF0000"/>
                </a:solidFill>
                <a:latin typeface="Arial Rounded MT Bold" pitchFamily="34" charset="0"/>
                <a:cs typeface="Aharoni" pitchFamily="2" charset="-79"/>
              </a:rPr>
              <a:t> in het 1000- </a:t>
            </a:r>
            <a:r>
              <a:rPr lang="en-US" sz="3600" b="1" dirty="0" err="1" smtClean="0">
                <a:solidFill>
                  <a:srgbClr val="FF0000"/>
                </a:solidFill>
                <a:latin typeface="Arial Rounded MT Bold" pitchFamily="34" charset="0"/>
                <a:cs typeface="Aharoni" pitchFamily="2" charset="-79"/>
              </a:rPr>
              <a:t>jarig</a:t>
            </a:r>
            <a:r>
              <a:rPr lang="en-US" sz="3600" b="1" dirty="0" smtClean="0">
                <a:solidFill>
                  <a:srgbClr val="FF0000"/>
                </a:solidFill>
                <a:latin typeface="Arial Rounded MT Bold" pitchFamily="34" charset="0"/>
                <a:cs typeface="Aharoni" pitchFamily="2" charset="-79"/>
              </a:rPr>
              <a:t> </a:t>
            </a:r>
            <a:r>
              <a:rPr lang="en-US" sz="3600" b="1" dirty="0" err="1" smtClean="0">
                <a:solidFill>
                  <a:srgbClr val="FF0000"/>
                </a:solidFill>
                <a:latin typeface="Arial Rounded MT Bold" pitchFamily="34" charset="0"/>
                <a:cs typeface="Aharoni" pitchFamily="2" charset="-79"/>
              </a:rPr>
              <a:t>vrederijk</a:t>
            </a:r>
            <a:r>
              <a:rPr lang="en-US" sz="3600" b="1" dirty="0" smtClean="0">
                <a:solidFill>
                  <a:srgbClr val="FF0000"/>
                </a:solidFill>
                <a:latin typeface="Arial Rounded MT Bold" pitchFamily="34" charset="0"/>
                <a:cs typeface="Aharoni" pitchFamily="2" charset="-79"/>
              </a:rPr>
              <a:t>!</a:t>
            </a:r>
          </a:p>
          <a:p>
            <a:pPr>
              <a:buFont typeface="Wingdings" pitchFamily="2" charset="2"/>
              <a:buChar char="q"/>
            </a:pPr>
            <a:endParaRPr lang="en-US" sz="3000" dirty="0" smtClean="0">
              <a:solidFill>
                <a:srgbClr val="FF0000"/>
              </a:solidFill>
              <a:latin typeface="Arial Rounded MT Bold" pitchFamily="34" charset="0"/>
              <a:cs typeface="Aharoni" pitchFamily="2" charset="-79"/>
            </a:endParaRPr>
          </a:p>
          <a:p>
            <a:pPr>
              <a:buFont typeface="Wingdings" pitchFamily="2" charset="2"/>
              <a:buChar char="q"/>
            </a:pPr>
            <a:r>
              <a:rPr lang="en-US" sz="3000" dirty="0" smtClean="0">
                <a:solidFill>
                  <a:srgbClr val="0070C0"/>
                </a:solidFill>
                <a:latin typeface="Arial Rounded MT Bold" pitchFamily="34" charset="0"/>
                <a:cs typeface="Aharoni" pitchFamily="2" charset="-79"/>
              </a:rPr>
              <a:t> De </a:t>
            </a:r>
            <a:r>
              <a:rPr lang="en-US" sz="3000" dirty="0" err="1" smtClean="0">
                <a:solidFill>
                  <a:srgbClr val="0070C0"/>
                </a:solidFill>
                <a:latin typeface="Arial Rounded MT Bold" pitchFamily="34" charset="0"/>
                <a:cs typeface="Aharoni" pitchFamily="2" charset="-79"/>
              </a:rPr>
              <a:t>schepping</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zucht</a:t>
            </a:r>
            <a:r>
              <a:rPr lang="en-US" sz="3000" dirty="0" smtClean="0">
                <a:solidFill>
                  <a:srgbClr val="0070C0"/>
                </a:solidFill>
                <a:latin typeface="Arial Rounded MT Bold" pitchFamily="34" charset="0"/>
                <a:cs typeface="Aharoni" pitchFamily="2" charset="-79"/>
              </a:rPr>
              <a:t> in al </a:t>
            </a:r>
            <a:r>
              <a:rPr lang="en-US" sz="3000" dirty="0" err="1" smtClean="0">
                <a:solidFill>
                  <a:srgbClr val="0070C0"/>
                </a:solidFill>
                <a:latin typeface="Arial Rounded MT Bold" pitchFamily="34" charset="0"/>
                <a:cs typeface="Aharoni" pitchFamily="2" charset="-79"/>
              </a:rPr>
              <a:t>haar</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delen</a:t>
            </a:r>
            <a:r>
              <a:rPr lang="en-US" sz="3000" dirty="0" smtClean="0">
                <a:solidFill>
                  <a:srgbClr val="0070C0"/>
                </a:solidFill>
                <a:latin typeface="Arial Rounded MT Bold" pitchFamily="34" charset="0"/>
                <a:cs typeface="Aharoni" pitchFamily="2" charset="-79"/>
              </a:rPr>
              <a:t> </a:t>
            </a:r>
          </a:p>
          <a:p>
            <a:r>
              <a:rPr lang="en-US" sz="3000" dirty="0" smtClean="0">
                <a:solidFill>
                  <a:srgbClr val="0070C0"/>
                </a:solidFill>
                <a:latin typeface="Arial Rounded MT Bold" pitchFamily="34" charset="0"/>
                <a:cs typeface="Aharoni" pitchFamily="2" charset="-79"/>
              </a:rPr>
              <a:t>    (Rom.8:22).</a:t>
            </a:r>
          </a:p>
          <a:p>
            <a:pPr>
              <a:buFont typeface="Wingdings" pitchFamily="2" charset="2"/>
              <a:buChar char="q"/>
            </a:pPr>
            <a:r>
              <a:rPr lang="en-US" sz="3000" dirty="0" smtClean="0">
                <a:solidFill>
                  <a:srgbClr val="0070C0"/>
                </a:solidFill>
                <a:latin typeface="Arial Rounded MT Bold" pitchFamily="34" charset="0"/>
                <a:cs typeface="Aharoni" pitchFamily="2" charset="-79"/>
              </a:rPr>
              <a:t> Satan is </a:t>
            </a:r>
            <a:r>
              <a:rPr lang="en-US" sz="3000" dirty="0" err="1" smtClean="0">
                <a:solidFill>
                  <a:srgbClr val="0070C0"/>
                </a:solidFill>
                <a:latin typeface="Arial Rounded MT Bold" pitchFamily="34" charset="0"/>
                <a:cs typeface="Aharoni" pitchFamily="2" charset="-79"/>
              </a:rPr>
              <a:t>overste</a:t>
            </a:r>
            <a:r>
              <a:rPr lang="en-US" sz="3000" dirty="0" smtClean="0">
                <a:solidFill>
                  <a:srgbClr val="0070C0"/>
                </a:solidFill>
                <a:latin typeface="Arial Rounded MT Bold" pitchFamily="34" charset="0"/>
                <a:cs typeface="Aharoni" pitchFamily="2" charset="-79"/>
              </a:rPr>
              <a:t> van </a:t>
            </a:r>
            <a:r>
              <a:rPr lang="en-US" sz="3000" dirty="0" err="1" smtClean="0">
                <a:solidFill>
                  <a:srgbClr val="0070C0"/>
                </a:solidFill>
                <a:latin typeface="Arial Rounded MT Bold" pitchFamily="34" charset="0"/>
                <a:cs typeface="Aharoni" pitchFamily="2" charset="-79"/>
              </a:rPr>
              <a:t>deze</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wereld</a:t>
            </a:r>
            <a:r>
              <a:rPr lang="en-US" sz="3000" dirty="0" smtClean="0">
                <a:solidFill>
                  <a:srgbClr val="0070C0"/>
                </a:solidFill>
                <a:latin typeface="Arial Rounded MT Bold" pitchFamily="34" charset="0"/>
                <a:cs typeface="Aharoni" pitchFamily="2" charset="-79"/>
              </a:rPr>
              <a:t> (2 Kor. 4:4).</a:t>
            </a:r>
          </a:p>
          <a:p>
            <a:pPr>
              <a:buFont typeface="Wingdings" pitchFamily="2" charset="2"/>
              <a:buChar char="q"/>
            </a:pP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Satans</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heerschappij</a:t>
            </a:r>
            <a:r>
              <a:rPr lang="en-US" sz="3000" dirty="0" smtClean="0">
                <a:solidFill>
                  <a:srgbClr val="0070C0"/>
                </a:solidFill>
                <a:latin typeface="Arial Rounded MT Bold" pitchFamily="34" charset="0"/>
                <a:cs typeface="Aharoni" pitchFamily="2" charset="-79"/>
              </a:rPr>
              <a:t> is in </a:t>
            </a:r>
            <a:r>
              <a:rPr lang="en-US" sz="3000" dirty="0" err="1" smtClean="0">
                <a:solidFill>
                  <a:srgbClr val="0070C0"/>
                </a:solidFill>
                <a:latin typeface="Arial Rounded MT Bold" pitchFamily="34" charset="0"/>
                <a:cs typeface="Aharoni" pitchFamily="2" charset="-79"/>
              </a:rPr>
              <a:t>alles</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zichtbaar</a:t>
            </a:r>
            <a:r>
              <a:rPr lang="en-US" sz="3000" dirty="0" smtClean="0">
                <a:solidFill>
                  <a:srgbClr val="0070C0"/>
                </a:solidFill>
                <a:latin typeface="Arial Rounded MT Bold" pitchFamily="34" charset="0"/>
                <a:cs typeface="Aharoni" pitchFamily="2" charset="-79"/>
              </a:rPr>
              <a:t>.</a:t>
            </a:r>
          </a:p>
          <a:p>
            <a:pPr>
              <a:buFont typeface="Wingdings" pitchFamily="2" charset="2"/>
              <a:buChar char="q"/>
            </a:pP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Zonde</a:t>
            </a:r>
            <a:r>
              <a:rPr lang="en-US" sz="3000" dirty="0" smtClean="0">
                <a:solidFill>
                  <a:srgbClr val="0070C0"/>
                </a:solidFill>
                <a:latin typeface="Arial Rounded MT Bold" pitchFamily="34" charset="0"/>
                <a:cs typeface="Aharoni" pitchFamily="2" charset="-79"/>
              </a:rPr>
              <a:t> en </a:t>
            </a:r>
            <a:r>
              <a:rPr lang="en-US" sz="3000" dirty="0" err="1" smtClean="0">
                <a:solidFill>
                  <a:srgbClr val="0070C0"/>
                </a:solidFill>
                <a:latin typeface="Arial Rounded MT Bold" pitchFamily="34" charset="0"/>
                <a:cs typeface="Aharoni" pitchFamily="2" charset="-79"/>
              </a:rPr>
              <a:t>dood</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heersen</a:t>
            </a:r>
            <a:r>
              <a:rPr lang="en-US" sz="3000" dirty="0" smtClean="0">
                <a:solidFill>
                  <a:srgbClr val="0070C0"/>
                </a:solidFill>
                <a:latin typeface="Arial Rounded MT Bold" pitchFamily="34" charset="0"/>
                <a:cs typeface="Aharoni" pitchFamily="2" charset="-79"/>
              </a:rPr>
              <a:t>  over </a:t>
            </a:r>
            <a:r>
              <a:rPr lang="en-US" sz="3000" dirty="0" err="1" smtClean="0">
                <a:solidFill>
                  <a:srgbClr val="0070C0"/>
                </a:solidFill>
                <a:latin typeface="Arial Rounded MT Bold" pitchFamily="34" charset="0"/>
                <a:cs typeface="Aharoni" pitchFamily="2" charset="-79"/>
              </a:rPr>
              <a:t>deze</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wereld</a:t>
            </a:r>
            <a:r>
              <a:rPr lang="en-US" sz="3000" dirty="0" smtClean="0">
                <a:solidFill>
                  <a:srgbClr val="0070C0"/>
                </a:solidFill>
                <a:latin typeface="Arial Rounded MT Bold" pitchFamily="34" charset="0"/>
                <a:cs typeface="Aharoni" pitchFamily="2" charset="-79"/>
              </a:rPr>
              <a:t>.</a:t>
            </a:r>
          </a:p>
          <a:p>
            <a:pPr>
              <a:buFont typeface="Wingdings" pitchFamily="2" charset="2"/>
              <a:buChar char="q"/>
            </a:pP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Gemeente</a:t>
            </a:r>
            <a:r>
              <a:rPr lang="en-US" sz="3000" dirty="0" smtClean="0">
                <a:solidFill>
                  <a:srgbClr val="0070C0"/>
                </a:solidFill>
                <a:latin typeface="Arial Rounded MT Bold" pitchFamily="34" charset="0"/>
                <a:cs typeface="Aharoni" pitchFamily="2" charset="-79"/>
              </a:rPr>
              <a:t> van </a:t>
            </a:r>
            <a:r>
              <a:rPr lang="en-US" sz="3000" dirty="0" err="1" smtClean="0">
                <a:solidFill>
                  <a:srgbClr val="0070C0"/>
                </a:solidFill>
                <a:latin typeface="Arial Rounded MT Bold" pitchFamily="34" charset="0"/>
                <a:cs typeface="Aharoni" pitchFamily="2" charset="-79"/>
              </a:rPr>
              <a:t>Christus</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leeft</a:t>
            </a:r>
            <a:r>
              <a:rPr lang="en-US" sz="3000" dirty="0" smtClean="0">
                <a:solidFill>
                  <a:srgbClr val="0070C0"/>
                </a:solidFill>
                <a:latin typeface="Arial Rounded MT Bold" pitchFamily="34" charset="0"/>
                <a:cs typeface="Aharoni" pitchFamily="2" charset="-79"/>
              </a:rPr>
              <a:t> in </a:t>
            </a:r>
            <a:r>
              <a:rPr lang="en-US" sz="3000" dirty="0" err="1" smtClean="0">
                <a:solidFill>
                  <a:srgbClr val="0070C0"/>
                </a:solidFill>
                <a:latin typeface="Arial Rounded MT Bold" pitchFamily="34" charset="0"/>
                <a:cs typeface="Aharoni" pitchFamily="2" charset="-79"/>
              </a:rPr>
              <a:t>bezet</a:t>
            </a:r>
            <a:r>
              <a:rPr lang="en-US" sz="3000" dirty="0" smtClean="0">
                <a:solidFill>
                  <a:srgbClr val="0070C0"/>
                </a:solidFill>
                <a:latin typeface="Arial Rounded MT Bold" pitchFamily="34" charset="0"/>
                <a:cs typeface="Aharoni" pitchFamily="2" charset="-79"/>
              </a:rPr>
              <a:t> en </a:t>
            </a:r>
          </a:p>
          <a:p>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vijandelijk</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gebied</a:t>
            </a:r>
            <a:r>
              <a:rPr lang="en-US" sz="3000" dirty="0" smtClean="0">
                <a:solidFill>
                  <a:srgbClr val="0070C0"/>
                </a:solidFill>
                <a:latin typeface="Arial Rounded MT Bold" pitchFamily="34" charset="0"/>
                <a:cs typeface="Aharoni" pitchFamily="2" charset="-79"/>
              </a:rPr>
              <a:t> (</a:t>
            </a:r>
            <a:r>
              <a:rPr lang="en-US" sz="3000" dirty="0" err="1" smtClean="0">
                <a:solidFill>
                  <a:srgbClr val="0070C0"/>
                </a:solidFill>
                <a:latin typeface="Arial Rounded MT Bold" pitchFamily="34" charset="0"/>
                <a:cs typeface="Aharoni" pitchFamily="2" charset="-79"/>
              </a:rPr>
              <a:t>Efeze</a:t>
            </a:r>
            <a:r>
              <a:rPr lang="en-US" sz="3000" dirty="0" smtClean="0">
                <a:solidFill>
                  <a:srgbClr val="0070C0"/>
                </a:solidFill>
                <a:latin typeface="Arial Rounded MT Bold" pitchFamily="34" charset="0"/>
                <a:cs typeface="Aharoni" pitchFamily="2" charset="-79"/>
              </a:rPr>
              <a:t> 6).</a:t>
            </a:r>
          </a:p>
          <a:p>
            <a:endParaRPr lang="en-US" sz="3000" dirty="0"/>
          </a:p>
        </p:txBody>
      </p:sp>
      <p:pic>
        <p:nvPicPr>
          <p:cNvPr id="49164" name="Picture 12" descr="http://static.freepik.com/vrije-photo/grafiek-lijn-omhoog-en-omlaag-64_21131300.jpg"/>
          <p:cNvPicPr>
            <a:picLocks noChangeAspect="1" noChangeArrowheads="1"/>
          </p:cNvPicPr>
          <p:nvPr/>
        </p:nvPicPr>
        <p:blipFill>
          <a:blip r:embed="rId2" cstate="print"/>
          <a:srcRect t="22846" b="27775"/>
          <a:stretch>
            <a:fillRect/>
          </a:stretch>
        </p:blipFill>
        <p:spPr bwMode="auto">
          <a:xfrm>
            <a:off x="2971800" y="5638800"/>
            <a:ext cx="3295650" cy="12192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94.100.118.34/903600001-903650000/903601901-903602000/903601989_5_ooiq.jpeg"/>
          <p:cNvPicPr>
            <a:picLocks noChangeAspect="1" noChangeArrowheads="1"/>
          </p:cNvPicPr>
          <p:nvPr/>
        </p:nvPicPr>
        <p:blipFill>
          <a:blip r:embed="rId2" cstate="print"/>
          <a:srcRect r="15621" b="5263"/>
          <a:stretch>
            <a:fillRect/>
          </a:stretch>
        </p:blipFill>
        <p:spPr bwMode="auto">
          <a:xfrm>
            <a:off x="0" y="0"/>
            <a:ext cx="9144000" cy="6858000"/>
          </a:xfrm>
          <a:prstGeom prst="rect">
            <a:avLst/>
          </a:prstGeom>
          <a:noFill/>
        </p:spPr>
      </p:pic>
      <p:sp>
        <p:nvSpPr>
          <p:cNvPr id="2" name="Tekstvak 1"/>
          <p:cNvSpPr txBox="1"/>
          <p:nvPr/>
        </p:nvSpPr>
        <p:spPr>
          <a:xfrm>
            <a:off x="139305" y="152400"/>
            <a:ext cx="8852295" cy="1292662"/>
          </a:xfrm>
          <a:prstGeom prst="rect">
            <a:avLst/>
          </a:prstGeom>
          <a:noFill/>
        </p:spPr>
        <p:txBody>
          <a:bodyPr wrap="none" rtlCol="0">
            <a:spAutoFit/>
          </a:bodyPr>
          <a:lstStyle/>
          <a:p>
            <a:r>
              <a:rPr lang="en-US" sz="3000" b="1" dirty="0" err="1" smtClean="0">
                <a:solidFill>
                  <a:srgbClr val="FF0000"/>
                </a:solidFill>
                <a:latin typeface="Arial Rounded MT Bold" pitchFamily="34" charset="0"/>
              </a:rPr>
              <a:t>Wat</a:t>
            </a:r>
            <a:r>
              <a:rPr lang="en-US" sz="3000" b="1" dirty="0" smtClean="0">
                <a:solidFill>
                  <a:srgbClr val="FF0000"/>
                </a:solidFill>
                <a:latin typeface="Arial Rounded MT Bold" pitchFamily="34" charset="0"/>
              </a:rPr>
              <a:t> is het 1000-jarig </a:t>
            </a:r>
            <a:r>
              <a:rPr lang="en-US" sz="3000" b="1" dirty="0" err="1" smtClean="0">
                <a:solidFill>
                  <a:srgbClr val="FF0000"/>
                </a:solidFill>
                <a:latin typeface="Arial Rounded MT Bold" pitchFamily="34" charset="0"/>
              </a:rPr>
              <a:t>vrederijk</a:t>
            </a:r>
            <a:r>
              <a:rPr lang="en-US" sz="3000" b="1" dirty="0" smtClean="0">
                <a:solidFill>
                  <a:srgbClr val="FF0000"/>
                </a:solidFill>
                <a:latin typeface="Arial Rounded MT Bold" pitchFamily="34" charset="0"/>
              </a:rPr>
              <a:t>, het </a:t>
            </a:r>
            <a:r>
              <a:rPr lang="en-US" sz="3000" b="1" dirty="0" err="1" smtClean="0">
                <a:solidFill>
                  <a:srgbClr val="FF0000"/>
                </a:solidFill>
                <a:latin typeface="Arial Rounded MT Bold" pitchFamily="34" charset="0"/>
              </a:rPr>
              <a:t>Messiaanse</a:t>
            </a:r>
            <a:endParaRPr lang="en-US" sz="3000" b="1" dirty="0">
              <a:solidFill>
                <a:srgbClr val="FF0000"/>
              </a:solidFill>
              <a:latin typeface="Arial Rounded MT Bold" pitchFamily="34" charset="0"/>
            </a:endParaRPr>
          </a:p>
          <a:p>
            <a:r>
              <a:rPr lang="en-US" sz="3000" b="1" dirty="0" err="1" smtClean="0">
                <a:solidFill>
                  <a:srgbClr val="FF0000"/>
                </a:solidFill>
                <a:latin typeface="Arial Rounded MT Bold" pitchFamily="34" charset="0"/>
              </a:rPr>
              <a:t>Rijk</a:t>
            </a:r>
            <a:r>
              <a:rPr lang="en-US" sz="3000" b="1" dirty="0" smtClean="0">
                <a:solidFill>
                  <a:srgbClr val="FF0000"/>
                </a:solidFill>
                <a:latin typeface="Arial Rounded MT Bold" pitchFamily="34" charset="0"/>
              </a:rPr>
              <a:t>, het </a:t>
            </a:r>
            <a:r>
              <a:rPr lang="en-US" sz="3000" b="1" dirty="0" err="1" smtClean="0">
                <a:solidFill>
                  <a:srgbClr val="FF0000"/>
                </a:solidFill>
                <a:latin typeface="Arial Rounded MT Bold" pitchFamily="34" charset="0"/>
              </a:rPr>
              <a:t>Koninkrijk</a:t>
            </a:r>
            <a:r>
              <a:rPr lang="en-US" sz="3000" b="1" dirty="0" smtClean="0">
                <a:solidFill>
                  <a:srgbClr val="FF0000"/>
                </a:solidFill>
                <a:latin typeface="Arial Rounded MT Bold" pitchFamily="34" charset="0"/>
              </a:rPr>
              <a:t>?</a:t>
            </a:r>
          </a:p>
          <a:p>
            <a:endParaRPr lang="en-US" dirty="0"/>
          </a:p>
        </p:txBody>
      </p:sp>
      <p:sp>
        <p:nvSpPr>
          <p:cNvPr id="4" name="Rechthoek 3"/>
          <p:cNvSpPr/>
          <p:nvPr/>
        </p:nvSpPr>
        <p:spPr>
          <a:xfrm rot="20933468">
            <a:off x="245492" y="1535487"/>
            <a:ext cx="525473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nl-NL" dirty="0"/>
              <a:t>Volgens deze profetie zal Jezus </a:t>
            </a:r>
            <a:r>
              <a:rPr lang="nl-NL" dirty="0" smtClean="0"/>
              <a:t>Christus na </a:t>
            </a:r>
            <a:r>
              <a:rPr lang="nl-NL" dirty="0"/>
              <a:t>zijn wederkomst op aarde</a:t>
            </a:r>
            <a:r>
              <a:rPr lang="nl-NL" dirty="0" smtClean="0"/>
              <a:t>, Satan </a:t>
            </a:r>
            <a:r>
              <a:rPr lang="nl-NL" dirty="0"/>
              <a:t>de Duivel opsluiten en een wereldwijd vrederijk stichten dat duizend jaar </a:t>
            </a:r>
            <a:r>
              <a:rPr lang="nl-NL" dirty="0" smtClean="0"/>
              <a:t>duurt. Het </a:t>
            </a:r>
            <a:r>
              <a:rPr lang="nl-NL" dirty="0"/>
              <a:t>geloof in dit duizendjarig rijk wordt ook wel </a:t>
            </a:r>
            <a:r>
              <a:rPr lang="nl-NL" i="1" dirty="0"/>
              <a:t>chiliasme</a:t>
            </a:r>
            <a:r>
              <a:rPr lang="nl-NL" dirty="0"/>
              <a:t> </a:t>
            </a:r>
            <a:r>
              <a:rPr lang="nl-NL" dirty="0" smtClean="0"/>
              <a:t>genoemd.</a:t>
            </a:r>
            <a:endParaRPr lang="en-US" dirty="0"/>
          </a:p>
        </p:txBody>
      </p:sp>
      <p:sp>
        <p:nvSpPr>
          <p:cNvPr id="5" name="Tekstvak 4"/>
          <p:cNvSpPr txBox="1"/>
          <p:nvPr/>
        </p:nvSpPr>
        <p:spPr>
          <a:xfrm rot="365140">
            <a:off x="4524040" y="4121267"/>
            <a:ext cx="45720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err="1" smtClean="0"/>
              <a:t>Christus</a:t>
            </a:r>
            <a:r>
              <a:rPr lang="en-US" dirty="0" smtClean="0"/>
              <a:t> </a:t>
            </a:r>
            <a:r>
              <a:rPr lang="en-US" dirty="0" err="1" smtClean="0"/>
              <a:t>zal</a:t>
            </a:r>
            <a:r>
              <a:rPr lang="en-US" dirty="0" smtClean="0"/>
              <a:t> </a:t>
            </a:r>
            <a:r>
              <a:rPr lang="en-US" dirty="0" err="1" smtClean="0"/>
              <a:t>als</a:t>
            </a:r>
            <a:r>
              <a:rPr lang="en-US" dirty="0" smtClean="0"/>
              <a:t> </a:t>
            </a:r>
            <a:r>
              <a:rPr lang="en-US" b="1" dirty="0" err="1" smtClean="0"/>
              <a:t>Koning</a:t>
            </a:r>
            <a:r>
              <a:rPr lang="en-US" dirty="0" smtClean="0"/>
              <a:t> </a:t>
            </a:r>
            <a:r>
              <a:rPr lang="en-US" dirty="0" err="1" smtClean="0"/>
              <a:t>zichtbaar</a:t>
            </a:r>
            <a:r>
              <a:rPr lang="en-US" dirty="0" smtClean="0"/>
              <a:t> </a:t>
            </a:r>
            <a:r>
              <a:rPr lang="en-US" dirty="0" err="1" smtClean="0"/>
              <a:t>terugkomen</a:t>
            </a:r>
            <a:r>
              <a:rPr lang="en-US" dirty="0" smtClean="0"/>
              <a:t>, </a:t>
            </a:r>
            <a:r>
              <a:rPr lang="en-US" dirty="0" err="1" smtClean="0"/>
              <a:t>waarna</a:t>
            </a:r>
            <a:r>
              <a:rPr lang="en-US" dirty="0" smtClean="0"/>
              <a:t> </a:t>
            </a:r>
            <a:r>
              <a:rPr lang="en-US" dirty="0" err="1" smtClean="0"/>
              <a:t>Hij</a:t>
            </a:r>
            <a:r>
              <a:rPr lang="en-US" dirty="0" smtClean="0"/>
              <a:t> </a:t>
            </a:r>
            <a:r>
              <a:rPr lang="en-US" dirty="0" err="1" smtClean="0"/>
              <a:t>plaats</a:t>
            </a:r>
            <a:r>
              <a:rPr lang="en-US" dirty="0" smtClean="0"/>
              <a:t> </a:t>
            </a:r>
            <a:r>
              <a:rPr lang="en-US" dirty="0" err="1" smtClean="0"/>
              <a:t>zal</a:t>
            </a:r>
            <a:r>
              <a:rPr lang="en-US" dirty="0" smtClean="0"/>
              <a:t> </a:t>
            </a:r>
            <a:r>
              <a:rPr lang="en-US" dirty="0" err="1" smtClean="0"/>
              <a:t>nemen</a:t>
            </a:r>
            <a:r>
              <a:rPr lang="en-US" dirty="0" smtClean="0"/>
              <a:t> op de </a:t>
            </a:r>
            <a:r>
              <a:rPr lang="en-US" dirty="0" err="1" smtClean="0"/>
              <a:t>troon</a:t>
            </a:r>
            <a:r>
              <a:rPr lang="en-US" dirty="0" smtClean="0"/>
              <a:t> van David (</a:t>
            </a:r>
            <a:r>
              <a:rPr lang="en-US" dirty="0" err="1" smtClean="0"/>
              <a:t>Jeruzalem</a:t>
            </a:r>
            <a:r>
              <a:rPr lang="en-US" dirty="0" smtClean="0"/>
              <a:t>).  Satan </a:t>
            </a:r>
            <a:r>
              <a:rPr lang="en-US" dirty="0" err="1" smtClean="0"/>
              <a:t>wordt</a:t>
            </a:r>
            <a:r>
              <a:rPr lang="en-US" dirty="0" smtClean="0"/>
              <a:t> </a:t>
            </a:r>
            <a:r>
              <a:rPr lang="en-US" dirty="0" err="1" smtClean="0"/>
              <a:t>gebonden</a:t>
            </a:r>
            <a:r>
              <a:rPr lang="en-US" dirty="0" smtClean="0"/>
              <a:t>.</a:t>
            </a:r>
          </a:p>
          <a:p>
            <a:pPr algn="just"/>
            <a:r>
              <a:rPr lang="en-US" dirty="0" smtClean="0"/>
              <a:t/>
            </a:r>
            <a:br>
              <a:rPr lang="en-US" dirty="0" smtClean="0"/>
            </a:br>
            <a:r>
              <a:rPr lang="en-US" dirty="0" err="1" smtClean="0"/>
              <a:t>Israël</a:t>
            </a:r>
            <a:r>
              <a:rPr lang="en-US" dirty="0" smtClean="0"/>
              <a:t> </a:t>
            </a:r>
            <a:r>
              <a:rPr lang="en-US" dirty="0" err="1" smtClean="0"/>
              <a:t>komt</a:t>
            </a:r>
            <a:r>
              <a:rPr lang="en-US" dirty="0" smtClean="0"/>
              <a:t> tot </a:t>
            </a:r>
            <a:r>
              <a:rPr lang="en-US" dirty="0" err="1" smtClean="0"/>
              <a:t>erkenning</a:t>
            </a:r>
            <a:r>
              <a:rPr lang="en-US" dirty="0" smtClean="0"/>
              <a:t> van de </a:t>
            </a:r>
            <a:r>
              <a:rPr lang="en-US" dirty="0" err="1" smtClean="0"/>
              <a:t>Messias</a:t>
            </a:r>
            <a:r>
              <a:rPr lang="en-US" dirty="0" smtClean="0"/>
              <a:t>.</a:t>
            </a:r>
            <a:br>
              <a:rPr lang="en-US" dirty="0" smtClean="0"/>
            </a:br>
            <a:r>
              <a:rPr lang="en-US" dirty="0" err="1" smtClean="0"/>
              <a:t>Christus</a:t>
            </a:r>
            <a:r>
              <a:rPr lang="en-US" dirty="0" smtClean="0"/>
              <a:t> </a:t>
            </a:r>
            <a:r>
              <a:rPr lang="en-US" dirty="0" err="1" smtClean="0"/>
              <a:t>zal</a:t>
            </a:r>
            <a:r>
              <a:rPr lang="en-US" dirty="0" smtClean="0"/>
              <a:t> </a:t>
            </a:r>
            <a:r>
              <a:rPr lang="en-US" dirty="0" err="1" smtClean="0"/>
              <a:t>vanuit</a:t>
            </a:r>
            <a:r>
              <a:rPr lang="en-US" dirty="0" smtClean="0"/>
              <a:t> </a:t>
            </a:r>
            <a:r>
              <a:rPr lang="en-US" dirty="0" err="1" smtClean="0"/>
              <a:t>Jeruzalem</a:t>
            </a:r>
            <a:r>
              <a:rPr lang="en-US" dirty="0" smtClean="0"/>
              <a:t> de </a:t>
            </a:r>
            <a:r>
              <a:rPr lang="en-US" dirty="0" err="1" smtClean="0"/>
              <a:t>wereld</a:t>
            </a:r>
            <a:r>
              <a:rPr lang="en-US" dirty="0" smtClean="0"/>
              <a:t> met </a:t>
            </a:r>
            <a:r>
              <a:rPr lang="en-US" dirty="0" err="1" smtClean="0"/>
              <a:t>haar</a:t>
            </a:r>
            <a:r>
              <a:rPr lang="en-US" dirty="0" smtClean="0"/>
              <a:t> </a:t>
            </a:r>
            <a:r>
              <a:rPr lang="en-US" dirty="0" err="1" smtClean="0"/>
              <a:t>volkeren</a:t>
            </a:r>
            <a:r>
              <a:rPr lang="en-US" dirty="0" smtClean="0"/>
              <a:t> 1000 </a:t>
            </a:r>
            <a:r>
              <a:rPr lang="en-US" dirty="0" err="1" smtClean="0"/>
              <a:t>jaar</a:t>
            </a:r>
            <a:r>
              <a:rPr lang="en-US" dirty="0" smtClean="0"/>
              <a:t> </a:t>
            </a:r>
            <a:r>
              <a:rPr lang="en-US" dirty="0" err="1" smtClean="0"/>
              <a:t>regeren</a:t>
            </a:r>
            <a:r>
              <a:rPr lang="en-US" dirty="0" smtClean="0"/>
              <a:t> in </a:t>
            </a:r>
            <a:r>
              <a:rPr lang="en-US" dirty="0" err="1" smtClean="0"/>
              <a:t>gerechtigheid</a:t>
            </a:r>
            <a:r>
              <a:rPr lang="en-US" dirty="0" smtClean="0"/>
              <a:t> en </a:t>
            </a:r>
            <a:r>
              <a:rPr lang="en-US" dirty="0" err="1" smtClean="0"/>
              <a:t>vrede</a:t>
            </a:r>
            <a:r>
              <a:rPr lang="en-US" dirty="0" smtClean="0"/>
              <a:t>.</a:t>
            </a:r>
          </a:p>
        </p:txBody>
      </p:sp>
      <p:sp>
        <p:nvSpPr>
          <p:cNvPr id="6" name="Rechthoek 5"/>
          <p:cNvSpPr/>
          <p:nvPr/>
        </p:nvSpPr>
        <p:spPr>
          <a:xfrm>
            <a:off x="0" y="3995678"/>
            <a:ext cx="43434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dirty="0"/>
              <a:t>Er zal een </a:t>
            </a:r>
            <a:r>
              <a:rPr lang="nl-NL" dirty="0">
                <a:solidFill>
                  <a:srgbClr val="FF0000"/>
                </a:solidFill>
              </a:rPr>
              <a:t>aards vrederijk </a:t>
            </a:r>
            <a:r>
              <a:rPr lang="nl-NL" dirty="0"/>
              <a:t>komen, waarin:</a:t>
            </a:r>
            <a:r>
              <a:rPr lang="nl-NL" dirty="0" smtClean="0"/>
              <a:t/>
            </a:r>
            <a:br>
              <a:rPr lang="nl-NL" dirty="0" smtClean="0"/>
            </a:br>
            <a:r>
              <a:rPr lang="nl-NL" dirty="0"/>
              <a:t>• de </a:t>
            </a:r>
            <a:r>
              <a:rPr lang="nl-NL" dirty="0" smtClean="0"/>
              <a:t>Heere </a:t>
            </a:r>
            <a:r>
              <a:rPr lang="nl-NL" dirty="0"/>
              <a:t>Jezus vanuit Jeruzalem als Koning zal regeren;</a:t>
            </a:r>
            <a:r>
              <a:rPr lang="nl-NL" dirty="0" smtClean="0"/>
              <a:t/>
            </a:r>
            <a:br>
              <a:rPr lang="nl-NL" dirty="0" smtClean="0"/>
            </a:br>
            <a:r>
              <a:rPr lang="nl-NL" dirty="0"/>
              <a:t>• de mensheid grote zegeningen ontvangt;</a:t>
            </a:r>
            <a:r>
              <a:rPr lang="nl-NL" dirty="0" smtClean="0"/>
              <a:t/>
            </a:r>
            <a:br>
              <a:rPr lang="nl-NL" dirty="0" smtClean="0"/>
            </a:br>
            <a:r>
              <a:rPr lang="nl-NL" dirty="0"/>
              <a:t>• de natuur op een geweldige manier hersteld zal zijn, </a:t>
            </a:r>
            <a:r>
              <a:rPr lang="nl-NL" dirty="0" smtClean="0"/>
              <a:t> (vloek niet meer op schepping)</a:t>
            </a:r>
            <a:br>
              <a:rPr lang="nl-NL" dirty="0" smtClean="0"/>
            </a:br>
            <a:r>
              <a:rPr lang="nl-NL" dirty="0"/>
              <a:t>• de volkeren op zullen trekken naar Jeruzalem om de God van Israël eer te bewijzen</a:t>
            </a:r>
            <a:r>
              <a:rPr lang="nl-NL" dirty="0" smtClean="0"/>
              <a:t>,.</a:t>
            </a:r>
            <a:endParaRPr lang="en-US" dirty="0"/>
          </a:p>
        </p:txBody>
      </p:sp>
      <p:pic>
        <p:nvPicPr>
          <p:cNvPr id="18434" name="Picture 2" descr="http://profile.ak.fbcdn.net/hprofile-ak-snc4/27522_10150098138845511_7591_n.jpg"/>
          <p:cNvPicPr>
            <a:picLocks noChangeAspect="1" noChangeArrowheads="1"/>
          </p:cNvPicPr>
          <p:nvPr/>
        </p:nvPicPr>
        <p:blipFill>
          <a:blip r:embed="rId3" cstate="print"/>
          <a:srcRect/>
          <a:stretch>
            <a:fillRect/>
          </a:stretch>
        </p:blipFill>
        <p:spPr bwMode="auto">
          <a:xfrm>
            <a:off x="7010400" y="990600"/>
            <a:ext cx="1905000" cy="2889250"/>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duif.jpg"/>
          <p:cNvPicPr>
            <a:picLocks noChangeAspect="1"/>
          </p:cNvPicPr>
          <p:nvPr/>
        </p:nvPicPr>
        <p:blipFill>
          <a:blip r:embed="rId2" cstate="print"/>
          <a:srcRect t="15809"/>
          <a:stretch>
            <a:fillRect/>
          </a:stretch>
        </p:blipFill>
        <p:spPr>
          <a:xfrm>
            <a:off x="0" y="0"/>
            <a:ext cx="9144000" cy="6934200"/>
          </a:xfrm>
          <a:prstGeom prst="rect">
            <a:avLst/>
          </a:prstGeom>
        </p:spPr>
      </p:pic>
      <p:sp>
        <p:nvSpPr>
          <p:cNvPr id="2" name="Tekstvak 1"/>
          <p:cNvSpPr txBox="1"/>
          <p:nvPr/>
        </p:nvSpPr>
        <p:spPr>
          <a:xfrm>
            <a:off x="228600" y="609600"/>
            <a:ext cx="5963684" cy="830997"/>
          </a:xfrm>
          <a:prstGeom prst="rect">
            <a:avLst/>
          </a:prstGeom>
          <a:noFill/>
        </p:spPr>
        <p:txBody>
          <a:bodyPr wrap="none" rtlCol="0">
            <a:spAutoFit/>
          </a:bodyPr>
          <a:lstStyle/>
          <a:p>
            <a:r>
              <a:rPr lang="en-US" sz="3000" b="1" dirty="0" err="1" smtClean="0">
                <a:solidFill>
                  <a:srgbClr val="FF0000"/>
                </a:solidFill>
                <a:latin typeface="Arial Rounded MT Bold" pitchFamily="34" charset="0"/>
              </a:rPr>
              <a:t>Wat</a:t>
            </a:r>
            <a:r>
              <a:rPr lang="en-US" sz="3000" b="1" dirty="0" smtClean="0">
                <a:solidFill>
                  <a:srgbClr val="FF0000"/>
                </a:solidFill>
                <a:latin typeface="Arial Rounded MT Bold" pitchFamily="34" charset="0"/>
              </a:rPr>
              <a:t> is het 1000-jarig </a:t>
            </a:r>
            <a:r>
              <a:rPr lang="en-US" sz="3000" b="1" dirty="0" err="1" smtClean="0">
                <a:solidFill>
                  <a:srgbClr val="FF0000"/>
                </a:solidFill>
                <a:latin typeface="Arial Rounded MT Bold" pitchFamily="34" charset="0"/>
              </a:rPr>
              <a:t>vrederijk</a:t>
            </a:r>
            <a:r>
              <a:rPr lang="en-US" sz="3000" b="1" dirty="0" smtClean="0">
                <a:solidFill>
                  <a:srgbClr val="FF0000"/>
                </a:solidFill>
                <a:latin typeface="Arial Rounded MT Bold" pitchFamily="34" charset="0"/>
              </a:rPr>
              <a:t>?</a:t>
            </a:r>
          </a:p>
          <a:p>
            <a:endParaRPr lang="en-US" dirty="0">
              <a:solidFill>
                <a:srgbClr val="FF0000"/>
              </a:solidFill>
              <a:latin typeface="Arial Rounded MT Bold" pitchFamily="34" charset="0"/>
            </a:endParaRPr>
          </a:p>
        </p:txBody>
      </p:sp>
      <p:pic>
        <p:nvPicPr>
          <p:cNvPr id="18434" name="Picture 2" descr="http://www.gasthuiskerk.eu/userfiles/image/SWIJS/leerhuis%202/tijdslijn.jpg"/>
          <p:cNvPicPr>
            <a:picLocks noChangeAspect="1" noChangeArrowheads="1"/>
          </p:cNvPicPr>
          <p:nvPr/>
        </p:nvPicPr>
        <p:blipFill>
          <a:blip r:embed="rId3" cstate="print"/>
          <a:srcRect b="13699"/>
          <a:stretch>
            <a:fillRect/>
          </a:stretch>
        </p:blipFill>
        <p:spPr bwMode="auto">
          <a:xfrm>
            <a:off x="172328" y="1828800"/>
            <a:ext cx="8801147" cy="4800600"/>
          </a:xfrm>
          <a:prstGeom prst="rect">
            <a:avLst/>
          </a:prstGeom>
          <a:noFill/>
        </p:spPr>
      </p:pic>
      <p:cxnSp>
        <p:nvCxnSpPr>
          <p:cNvPr id="8" name="Rechte verbindingslijn met pijl 7"/>
          <p:cNvCxnSpPr/>
          <p:nvPr/>
        </p:nvCxnSpPr>
        <p:spPr>
          <a:xfrm flipH="1">
            <a:off x="6477000" y="2286000"/>
            <a:ext cx="1447800" cy="2057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 name="Rechthoek 5"/>
          <p:cNvSpPr/>
          <p:nvPr/>
        </p:nvSpPr>
        <p:spPr>
          <a:xfrm>
            <a:off x="7289225" y="4267200"/>
            <a:ext cx="1854775" cy="646331"/>
          </a:xfrm>
          <a:prstGeom prst="rect">
            <a:avLst/>
          </a:prstGeom>
          <a:noFill/>
        </p:spPr>
        <p:txBody>
          <a:bodyPr wrap="square" lIns="91440" tIns="45720" rIns="91440" bIns="45720">
            <a:spAutoFit/>
          </a:bodyPr>
          <a:lstStyle/>
          <a:p>
            <a:pPr algn="r"/>
            <a:r>
              <a:rPr lang="nl-NL"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God alles en in allen</a:t>
            </a:r>
            <a:endParaRPr lang="nl-NL"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94.100.116.109/761050001-761100000/761062401-761062500/761062402_4_aC7C.jpeg"/>
          <p:cNvPicPr>
            <a:picLocks noChangeAspect="1" noChangeArrowheads="1"/>
          </p:cNvPicPr>
          <p:nvPr/>
        </p:nvPicPr>
        <p:blipFill>
          <a:blip r:embed="rId2" cstate="print"/>
          <a:srcRect t="52928" b="16429"/>
          <a:stretch>
            <a:fillRect/>
          </a:stretch>
        </p:blipFill>
        <p:spPr bwMode="auto">
          <a:xfrm>
            <a:off x="990600" y="3810000"/>
            <a:ext cx="7467600" cy="2514600"/>
          </a:xfrm>
          <a:prstGeom prst="rect">
            <a:avLst/>
          </a:prstGeom>
          <a:noFill/>
        </p:spPr>
      </p:pic>
      <p:sp>
        <p:nvSpPr>
          <p:cNvPr id="2" name="Tekstvak 1"/>
          <p:cNvSpPr txBox="1"/>
          <p:nvPr/>
        </p:nvSpPr>
        <p:spPr>
          <a:xfrm>
            <a:off x="457200" y="990600"/>
            <a:ext cx="8153400" cy="1938992"/>
          </a:xfrm>
          <a:prstGeom prst="rect">
            <a:avLst/>
          </a:prstGeom>
          <a:noFill/>
        </p:spPr>
        <p:txBody>
          <a:bodyPr wrap="square" rtlCol="0">
            <a:spAutoFit/>
          </a:bodyPr>
          <a:lstStyle/>
          <a:p>
            <a:pPr algn="ctr"/>
            <a:r>
              <a:rPr lang="en-US" sz="48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Openbaring</a:t>
            </a:r>
            <a:r>
              <a:rPr lang="en-US" sz="48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19:11 t/m 21</a:t>
            </a:r>
          </a:p>
          <a:p>
            <a:pPr algn="ctr"/>
            <a:endParaRPr lang="en-US" sz="12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endParaRPr>
          </a:p>
          <a:p>
            <a:pPr algn="ctr"/>
            <a:endParaRPr lang="en-US" sz="12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endParaRPr>
          </a:p>
          <a:p>
            <a:pPr algn="ctr"/>
            <a:r>
              <a:rPr lang="en-US" sz="4800" b="1"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Openbaring</a:t>
            </a:r>
            <a:r>
              <a:rPr lang="en-US" sz="48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rPr>
              <a:t> 20</a:t>
            </a:r>
            <a:endParaRPr lang="en-US" sz="4800" b="1" dirty="0">
              <a:ln w="17780" cmpd="sng">
                <a:solidFill>
                  <a:srgbClr val="FFFFFF"/>
                </a:solidFill>
                <a:prstDash val="solid"/>
                <a:miter lim="800000"/>
              </a:ln>
              <a:solidFill>
                <a:srgbClr val="FF0000"/>
              </a:solidFill>
              <a:effectLst>
                <a:outerShdw blurRad="50800" algn="tl" rotWithShape="0">
                  <a:srgbClr val="000000"/>
                </a:outerShdw>
              </a:effectLst>
              <a:latin typeface="Arial Rounded MT Bold" pitchFamily="34" charset="0"/>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smtClean="0">
                <a:solidFill>
                  <a:srgbClr val="FF0000"/>
                </a:solidFill>
                <a:effectLst>
                  <a:outerShdw blurRad="38100" dist="38100" dir="2700000" algn="tl">
                    <a:srgbClr val="000000">
                      <a:alpha val="43137"/>
                    </a:srgbClr>
                  </a:outerShdw>
                </a:effectLst>
              </a:rPr>
              <a:t>Openbaring</a:t>
            </a:r>
            <a:r>
              <a:rPr lang="en-US" dirty="0" smtClean="0">
                <a:solidFill>
                  <a:srgbClr val="FF0000"/>
                </a:solidFill>
                <a:effectLst>
                  <a:outerShdw blurRad="38100" dist="38100" dir="2700000" algn="tl">
                    <a:srgbClr val="000000">
                      <a:alpha val="43137"/>
                    </a:srgbClr>
                  </a:outerShdw>
                </a:effectLst>
              </a:rPr>
              <a:t> 20:1 t/m 3</a:t>
            </a:r>
            <a:endParaRPr lang="en-US" dirty="0">
              <a:solidFill>
                <a:srgbClr val="FF0000"/>
              </a:solidFill>
              <a:effectLst>
                <a:outerShdw blurRad="38100" dist="38100" dir="2700000" algn="tl">
                  <a:srgbClr val="000000">
                    <a:alpha val="43137"/>
                  </a:srgbClr>
                </a:outerShdw>
              </a:effectLst>
            </a:endParaRPr>
          </a:p>
        </p:txBody>
      </p:sp>
      <p:sp>
        <p:nvSpPr>
          <p:cNvPr id="5" name="Tekstvak 4"/>
          <p:cNvSpPr txBox="1"/>
          <p:nvPr/>
        </p:nvSpPr>
        <p:spPr>
          <a:xfrm>
            <a:off x="381000" y="2133600"/>
            <a:ext cx="3962400" cy="369332"/>
          </a:xfrm>
          <a:prstGeom prst="rect">
            <a:avLst/>
          </a:prstGeom>
          <a:noFill/>
        </p:spPr>
        <p:txBody>
          <a:bodyPr wrap="square" rtlCol="0">
            <a:spAutoFit/>
          </a:bodyPr>
          <a:lstStyle/>
          <a:p>
            <a:endParaRPr lang="en-US" dirty="0"/>
          </a:p>
        </p:txBody>
      </p:sp>
      <p:sp>
        <p:nvSpPr>
          <p:cNvPr id="6" name="Tekstvak 5"/>
          <p:cNvSpPr txBox="1"/>
          <p:nvPr/>
        </p:nvSpPr>
        <p:spPr>
          <a:xfrm>
            <a:off x="4800600" y="2286000"/>
            <a:ext cx="3962400" cy="369332"/>
          </a:xfrm>
          <a:prstGeom prst="rect">
            <a:avLst/>
          </a:prstGeom>
          <a:noFill/>
        </p:spPr>
        <p:txBody>
          <a:bodyPr wrap="square" rtlCol="0">
            <a:spAutoFit/>
          </a:bodyPr>
          <a:lstStyle/>
          <a:p>
            <a:endParaRPr lang="en-US" dirty="0"/>
          </a:p>
        </p:txBody>
      </p:sp>
      <p:sp>
        <p:nvSpPr>
          <p:cNvPr id="7" name="Tekstvak 6"/>
          <p:cNvSpPr txBox="1"/>
          <p:nvPr/>
        </p:nvSpPr>
        <p:spPr>
          <a:xfrm>
            <a:off x="381000" y="2133600"/>
            <a:ext cx="3962400" cy="452431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err="1" smtClean="0">
                <a:latin typeface="Arial Rounded MT Bold" pitchFamily="34" charset="0"/>
              </a:rPr>
              <a:t>Vergeestelijken</a:t>
            </a:r>
            <a:r>
              <a:rPr lang="en-US" dirty="0" smtClean="0">
                <a:latin typeface="Arial Rounded MT Bold" pitchFamily="34" charset="0"/>
              </a:rPr>
              <a:t> </a:t>
            </a:r>
          </a:p>
          <a:p>
            <a:endParaRPr lang="en-US" dirty="0" smtClean="0">
              <a:latin typeface="Arial Rounded MT Bold" pitchFamily="34" charset="0"/>
            </a:endParaRPr>
          </a:p>
          <a:p>
            <a:r>
              <a:rPr lang="en-US" dirty="0" err="1" smtClean="0">
                <a:latin typeface="Arial Rounded MT Bold" pitchFamily="34" charset="0"/>
              </a:rPr>
              <a:t>Duizendjarig</a:t>
            </a:r>
            <a:r>
              <a:rPr lang="en-US" dirty="0" smtClean="0">
                <a:latin typeface="Arial Rounded MT Bold" pitchFamily="34" charset="0"/>
              </a:rPr>
              <a:t> </a:t>
            </a:r>
            <a:r>
              <a:rPr lang="en-US" dirty="0" err="1" smtClean="0">
                <a:latin typeface="Arial Rounded MT Bold" pitchFamily="34" charset="0"/>
              </a:rPr>
              <a:t>rijk</a:t>
            </a:r>
            <a:r>
              <a:rPr lang="en-US" dirty="0" smtClean="0">
                <a:latin typeface="Arial Rounded MT Bold" pitchFamily="34" charset="0"/>
              </a:rPr>
              <a:t> is nu.</a:t>
            </a:r>
          </a:p>
          <a:p>
            <a:endParaRPr lang="en-US" dirty="0" smtClean="0">
              <a:latin typeface="Arial Rounded MT Bold" pitchFamily="34" charset="0"/>
            </a:endParaRPr>
          </a:p>
          <a:p>
            <a:r>
              <a:rPr lang="en-US" dirty="0" smtClean="0">
                <a:latin typeface="Arial Rounded MT Bold" pitchFamily="34" charset="0"/>
              </a:rPr>
              <a:t>Engel = </a:t>
            </a:r>
            <a:r>
              <a:rPr lang="en-US" dirty="0" err="1" smtClean="0">
                <a:latin typeface="Arial Rounded MT Bold" pitchFamily="34" charset="0"/>
              </a:rPr>
              <a:t>Jezus</a:t>
            </a:r>
            <a:endParaRPr lang="en-US"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Satan is </a:t>
            </a:r>
            <a:r>
              <a:rPr lang="en-US" dirty="0" err="1" smtClean="0">
                <a:latin typeface="Arial Rounded MT Bold" pitchFamily="34" charset="0"/>
              </a:rPr>
              <a:t>gebonden</a:t>
            </a:r>
            <a:r>
              <a:rPr lang="en-US" dirty="0" smtClean="0">
                <a:latin typeface="Arial Rounded MT Bold" pitchFamily="34" charset="0"/>
              </a:rPr>
              <a:t> op Golgotha</a:t>
            </a:r>
          </a:p>
          <a:p>
            <a:r>
              <a:rPr lang="en-US" dirty="0" smtClean="0">
                <a:latin typeface="Arial Rounded MT Bold" pitchFamily="34" charset="0"/>
              </a:rPr>
              <a:t>Christendom is steeds </a:t>
            </a:r>
            <a:r>
              <a:rPr lang="en-US" dirty="0" err="1" smtClean="0">
                <a:latin typeface="Arial Rounded MT Bold" pitchFamily="34" charset="0"/>
              </a:rPr>
              <a:t>meer</a:t>
            </a:r>
            <a:r>
              <a:rPr lang="en-US" dirty="0" smtClean="0">
                <a:latin typeface="Arial Rounded MT Bold" pitchFamily="34" charset="0"/>
              </a:rPr>
              <a:t> </a:t>
            </a:r>
            <a:r>
              <a:rPr lang="en-US" dirty="0" err="1" smtClean="0">
                <a:latin typeface="Arial Rounded MT Bold" pitchFamily="34" charset="0"/>
              </a:rPr>
              <a:t>aan</a:t>
            </a:r>
            <a:r>
              <a:rPr lang="en-US" dirty="0" smtClean="0">
                <a:latin typeface="Arial Rounded MT Bold" pitchFamily="34" charset="0"/>
              </a:rPr>
              <a:t> het </a:t>
            </a:r>
            <a:r>
              <a:rPr lang="en-US" dirty="0" err="1" smtClean="0">
                <a:latin typeface="Arial Rounded MT Bold" pitchFamily="34" charset="0"/>
              </a:rPr>
              <a:t>terrein</a:t>
            </a:r>
            <a:r>
              <a:rPr lang="en-US" dirty="0" smtClean="0">
                <a:latin typeface="Arial Rounded MT Bold" pitchFamily="34" charset="0"/>
              </a:rPr>
              <a:t> </a:t>
            </a:r>
            <a:r>
              <a:rPr lang="en-US" dirty="0" err="1" smtClean="0">
                <a:latin typeface="Arial Rounded MT Bold" pitchFamily="34" charset="0"/>
              </a:rPr>
              <a:t>winnen</a:t>
            </a:r>
            <a:r>
              <a:rPr lang="en-US" dirty="0" smtClean="0">
                <a:latin typeface="Arial Rounded MT Bold" pitchFamily="34" charset="0"/>
              </a:rPr>
              <a:t>.</a:t>
            </a:r>
          </a:p>
          <a:p>
            <a:endParaRPr lang="en-US" dirty="0" smtClean="0">
              <a:latin typeface="Arial Rounded MT Bold" pitchFamily="34" charset="0"/>
            </a:endParaRPr>
          </a:p>
          <a:p>
            <a:r>
              <a:rPr lang="en-US" dirty="0" smtClean="0">
                <a:latin typeface="Arial Rounded MT Bold" pitchFamily="34" charset="0"/>
              </a:rPr>
              <a:t>1000 = </a:t>
            </a:r>
            <a:r>
              <a:rPr lang="en-US" dirty="0" err="1" smtClean="0">
                <a:latin typeface="Arial Rounded MT Bold" pitchFamily="34" charset="0"/>
              </a:rPr>
              <a:t>symbolisch</a:t>
            </a:r>
            <a:r>
              <a:rPr lang="en-US" dirty="0" smtClean="0">
                <a:latin typeface="Arial Rounded MT Bold" pitchFamily="34" charset="0"/>
              </a:rPr>
              <a:t>.</a:t>
            </a:r>
          </a:p>
          <a:p>
            <a:endParaRPr lang="en-US" dirty="0" smtClean="0">
              <a:latin typeface="Arial Rounded MT Bold" pitchFamily="34" charset="0"/>
            </a:endParaRPr>
          </a:p>
          <a:p>
            <a:r>
              <a:rPr lang="en-US" dirty="0" smtClean="0">
                <a:latin typeface="Arial Rounded MT Bold" pitchFamily="34" charset="0"/>
              </a:rPr>
              <a:t/>
            </a:r>
            <a:br>
              <a:rPr lang="en-US" dirty="0" smtClean="0">
                <a:latin typeface="Arial Rounded MT Bold" pitchFamily="34" charset="0"/>
              </a:rPr>
            </a:br>
            <a:r>
              <a:rPr lang="en-US" dirty="0" smtClean="0">
                <a:latin typeface="Arial Rounded MT Bold" pitchFamily="34" charset="0"/>
              </a:rPr>
              <a:t>Satan is nu in de </a:t>
            </a:r>
            <a:r>
              <a:rPr lang="en-US" dirty="0" err="1" smtClean="0">
                <a:latin typeface="Arial Rounded MT Bold" pitchFamily="34" charset="0"/>
              </a:rPr>
              <a:t>hel</a:t>
            </a:r>
            <a:r>
              <a:rPr lang="en-US" dirty="0" smtClean="0">
                <a:latin typeface="Arial Rounded MT Bold" pitchFamily="34" charset="0"/>
              </a:rPr>
              <a:t>.</a:t>
            </a:r>
          </a:p>
          <a:p>
            <a:endParaRPr lang="en-US" dirty="0" smtClean="0">
              <a:latin typeface="Arial Rounded MT Bold" pitchFamily="34" charset="0"/>
            </a:endParaRPr>
          </a:p>
          <a:p>
            <a:endParaRPr lang="en-US" dirty="0">
              <a:latin typeface="Arial Rounded MT Bold" pitchFamily="34" charset="0"/>
            </a:endParaRPr>
          </a:p>
        </p:txBody>
      </p:sp>
      <p:sp>
        <p:nvSpPr>
          <p:cNvPr id="9" name="Tekstvak 8"/>
          <p:cNvSpPr txBox="1"/>
          <p:nvPr/>
        </p:nvSpPr>
        <p:spPr>
          <a:xfrm>
            <a:off x="4724400" y="2153483"/>
            <a:ext cx="3962400" cy="452431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solidFill>
                  <a:srgbClr val="FF0000"/>
                </a:solidFill>
                <a:latin typeface="Arial Rounded MT Bold" pitchFamily="34" charset="0"/>
              </a:rPr>
              <a:t>Leer van het </a:t>
            </a:r>
            <a:r>
              <a:rPr lang="en-US" dirty="0" err="1" smtClean="0">
                <a:solidFill>
                  <a:srgbClr val="FF0000"/>
                </a:solidFill>
                <a:latin typeface="Arial Rounded MT Bold" pitchFamily="34" charset="0"/>
              </a:rPr>
              <a:t>Duizendjarig</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rijk</a:t>
            </a:r>
            <a:endParaRPr lang="en-US" dirty="0" smtClean="0">
              <a:solidFill>
                <a:srgbClr val="FF0000"/>
              </a:solidFill>
              <a:latin typeface="Arial Rounded MT Bold" pitchFamily="34" charset="0"/>
            </a:endParaRPr>
          </a:p>
          <a:p>
            <a:endParaRPr lang="en-US" dirty="0" smtClean="0">
              <a:solidFill>
                <a:srgbClr val="FF0000"/>
              </a:solidFill>
              <a:latin typeface="Arial Rounded MT Bold" pitchFamily="34" charset="0"/>
            </a:endParaRPr>
          </a:p>
          <a:p>
            <a:r>
              <a:rPr lang="en-US" dirty="0" err="1" smtClean="0">
                <a:solidFill>
                  <a:srgbClr val="FF0000"/>
                </a:solidFill>
                <a:latin typeface="Arial Rounded MT Bold" pitchFamily="34" charset="0"/>
              </a:rPr>
              <a:t>Duizendjarig</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rijk</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komt</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nog</a:t>
            </a:r>
            <a:r>
              <a:rPr lang="en-US" dirty="0" smtClean="0">
                <a:solidFill>
                  <a:srgbClr val="FF0000"/>
                </a:solidFill>
                <a:latin typeface="Arial Rounded MT Bold" pitchFamily="34" charset="0"/>
              </a:rPr>
              <a:t>.</a:t>
            </a:r>
          </a:p>
          <a:p>
            <a:endParaRPr lang="en-US" dirty="0" smtClean="0">
              <a:solidFill>
                <a:srgbClr val="FF0000"/>
              </a:solidFill>
              <a:latin typeface="Arial Rounded MT Bold" pitchFamily="34" charset="0"/>
            </a:endParaRPr>
          </a:p>
          <a:p>
            <a:r>
              <a:rPr lang="en-US" dirty="0" smtClean="0">
                <a:solidFill>
                  <a:srgbClr val="FF0000"/>
                </a:solidFill>
                <a:latin typeface="Arial Rounded MT Bold" pitchFamily="34" charset="0"/>
              </a:rPr>
              <a:t>Engel = Engel.</a:t>
            </a:r>
          </a:p>
          <a:p>
            <a:endParaRPr lang="en-US" dirty="0" smtClean="0">
              <a:solidFill>
                <a:srgbClr val="FF0000"/>
              </a:solidFill>
              <a:latin typeface="Arial Rounded MT Bold" pitchFamily="34" charset="0"/>
            </a:endParaRPr>
          </a:p>
          <a:p>
            <a:r>
              <a:rPr lang="en-US" dirty="0" smtClean="0">
                <a:solidFill>
                  <a:srgbClr val="FF0000"/>
                </a:solidFill>
                <a:latin typeface="Arial Rounded MT Bold" pitchFamily="34" charset="0"/>
              </a:rPr>
              <a:t>Satan is </a:t>
            </a:r>
            <a:r>
              <a:rPr lang="en-US" dirty="0" err="1" smtClean="0">
                <a:solidFill>
                  <a:srgbClr val="FF0000"/>
                </a:solidFill>
                <a:latin typeface="Arial Rounded MT Bold" pitchFamily="34" charset="0"/>
              </a:rPr>
              <a:t>overwonnen</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maar</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nog</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niet</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gebonden</a:t>
            </a:r>
            <a:r>
              <a:rPr lang="en-US" dirty="0" smtClean="0">
                <a:solidFill>
                  <a:srgbClr val="FF0000"/>
                </a:solidFill>
                <a:latin typeface="Arial Rounded MT Bold" pitchFamily="34" charset="0"/>
              </a:rPr>
              <a:t>. Is op </a:t>
            </a:r>
            <a:r>
              <a:rPr lang="en-US" dirty="0" err="1" smtClean="0">
                <a:solidFill>
                  <a:srgbClr val="FF0000"/>
                </a:solidFill>
                <a:latin typeface="Arial Rounded MT Bold" pitchFamily="34" charset="0"/>
              </a:rPr>
              <a:t>aarde</a:t>
            </a:r>
            <a:r>
              <a:rPr lang="en-US" dirty="0" smtClean="0">
                <a:solidFill>
                  <a:srgbClr val="FF0000"/>
                </a:solidFill>
                <a:latin typeface="Arial Rounded MT Bold" pitchFamily="34" charset="0"/>
              </a:rPr>
              <a:t>, in </a:t>
            </a:r>
            <a:r>
              <a:rPr lang="en-US" dirty="0" err="1" smtClean="0">
                <a:solidFill>
                  <a:srgbClr val="FF0000"/>
                </a:solidFill>
                <a:latin typeface="Arial Rounded MT Bold" pitchFamily="34" charset="0"/>
              </a:rPr>
              <a:t>staat</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om</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te</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verleiden</a:t>
            </a:r>
            <a:r>
              <a:rPr lang="en-US" dirty="0" smtClean="0">
                <a:solidFill>
                  <a:srgbClr val="FF0000"/>
                </a:solidFill>
                <a:latin typeface="Arial Rounded MT Bold" pitchFamily="34" charset="0"/>
              </a:rPr>
              <a:t>.</a:t>
            </a:r>
          </a:p>
          <a:p>
            <a:endParaRPr lang="en-US" dirty="0" smtClean="0">
              <a:solidFill>
                <a:srgbClr val="FF0000"/>
              </a:solidFill>
              <a:latin typeface="Arial Rounded MT Bold" pitchFamily="34" charset="0"/>
            </a:endParaRPr>
          </a:p>
          <a:p>
            <a:r>
              <a:rPr lang="en-US" dirty="0" smtClean="0">
                <a:solidFill>
                  <a:srgbClr val="FF0000"/>
                </a:solidFill>
                <a:latin typeface="Arial Rounded MT Bold" pitchFamily="34" charset="0"/>
              </a:rPr>
              <a:t>1000 = </a:t>
            </a:r>
            <a:r>
              <a:rPr lang="en-US" dirty="0" err="1" smtClean="0">
                <a:solidFill>
                  <a:srgbClr val="FF0000"/>
                </a:solidFill>
                <a:latin typeface="Arial Rounded MT Bold" pitchFamily="34" charset="0"/>
              </a:rPr>
              <a:t>letterlijk</a:t>
            </a:r>
            <a:r>
              <a:rPr lang="en-US" dirty="0" smtClean="0">
                <a:solidFill>
                  <a:srgbClr val="FF0000"/>
                </a:solidFill>
                <a:latin typeface="Arial Rounded MT Bold" pitchFamily="34" charset="0"/>
              </a:rPr>
              <a:t>, want </a:t>
            </a:r>
            <a:r>
              <a:rPr lang="en-US" dirty="0" err="1" smtClean="0">
                <a:solidFill>
                  <a:srgbClr val="FF0000"/>
                </a:solidFill>
                <a:latin typeface="Arial Rounded MT Bold" pitchFamily="34" charset="0"/>
              </a:rPr>
              <a:t>er</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staat</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telkens</a:t>
            </a:r>
            <a:r>
              <a:rPr lang="en-US" dirty="0" smtClean="0">
                <a:solidFill>
                  <a:srgbClr val="FF0000"/>
                </a:solidFill>
                <a:latin typeface="Arial Rounded MT Bold" pitchFamily="34" charset="0"/>
              </a:rPr>
              <a:t>: ‘de 1000 </a:t>
            </a:r>
            <a:r>
              <a:rPr lang="en-US" dirty="0" err="1" smtClean="0">
                <a:solidFill>
                  <a:srgbClr val="FF0000"/>
                </a:solidFill>
                <a:latin typeface="Arial Rounded MT Bold" pitchFamily="34" charset="0"/>
              </a:rPr>
              <a:t>jaar</a:t>
            </a:r>
            <a:r>
              <a:rPr lang="en-US" dirty="0" smtClean="0">
                <a:solidFill>
                  <a:srgbClr val="FF0000"/>
                </a:solidFill>
                <a:latin typeface="Arial Rounded MT Bold" pitchFamily="34" charset="0"/>
              </a:rPr>
              <a:t>’.</a:t>
            </a:r>
          </a:p>
          <a:p>
            <a:r>
              <a:rPr lang="en-US" dirty="0" smtClean="0">
                <a:solidFill>
                  <a:srgbClr val="FF0000"/>
                </a:solidFill>
                <a:latin typeface="Arial Rounded MT Bold" pitchFamily="34" charset="0"/>
              </a:rPr>
              <a:t/>
            </a:r>
            <a:br>
              <a:rPr lang="en-US" dirty="0" smtClean="0">
                <a:solidFill>
                  <a:srgbClr val="FF0000"/>
                </a:solidFill>
                <a:latin typeface="Arial Rounded MT Bold" pitchFamily="34" charset="0"/>
              </a:rPr>
            </a:br>
            <a:r>
              <a:rPr lang="en-US" dirty="0" smtClean="0">
                <a:solidFill>
                  <a:srgbClr val="FF0000"/>
                </a:solidFill>
                <a:latin typeface="Arial Rounded MT Bold" pitchFamily="34" charset="0"/>
              </a:rPr>
              <a:t>Satan </a:t>
            </a:r>
            <a:r>
              <a:rPr lang="en-US" dirty="0" err="1" smtClean="0">
                <a:solidFill>
                  <a:srgbClr val="FF0000"/>
                </a:solidFill>
                <a:latin typeface="Arial Rounded MT Bold" pitchFamily="34" charset="0"/>
              </a:rPr>
              <a:t>wordt</a:t>
            </a:r>
            <a:r>
              <a:rPr lang="en-US" dirty="0" smtClean="0">
                <a:solidFill>
                  <a:srgbClr val="FF0000"/>
                </a:solidFill>
                <a:latin typeface="Arial Rounded MT Bold" pitchFamily="34" charset="0"/>
              </a:rPr>
              <a:t> in put/</a:t>
            </a:r>
            <a:r>
              <a:rPr lang="en-US" dirty="0" err="1" smtClean="0">
                <a:solidFill>
                  <a:srgbClr val="FF0000"/>
                </a:solidFill>
                <a:latin typeface="Arial Rounded MT Bold" pitchFamily="34" charset="0"/>
              </a:rPr>
              <a:t>afgrond</a:t>
            </a:r>
            <a:r>
              <a:rPr lang="en-US" dirty="0" smtClean="0">
                <a:solidFill>
                  <a:srgbClr val="FF0000"/>
                </a:solidFill>
                <a:latin typeface="Arial Rounded MT Bold" pitchFamily="34" charset="0"/>
              </a:rPr>
              <a:t> </a:t>
            </a:r>
            <a:r>
              <a:rPr lang="en-US" dirty="0" err="1" smtClean="0">
                <a:solidFill>
                  <a:srgbClr val="FF0000"/>
                </a:solidFill>
                <a:latin typeface="Arial Rounded MT Bold" pitchFamily="34" charset="0"/>
              </a:rPr>
              <a:t>gegooid</a:t>
            </a:r>
            <a:r>
              <a:rPr lang="en-US" dirty="0" smtClean="0">
                <a:solidFill>
                  <a:srgbClr val="FF0000"/>
                </a:solidFill>
                <a:latin typeface="Arial Rounded MT Bold" pitchFamily="34" charset="0"/>
              </a:rPr>
              <a:t> -&gt; </a:t>
            </a:r>
            <a:r>
              <a:rPr lang="en-US" dirty="0" err="1" smtClean="0">
                <a:solidFill>
                  <a:srgbClr val="FF0000"/>
                </a:solidFill>
                <a:latin typeface="Arial Rounded MT Bold" pitchFamily="34" charset="0"/>
              </a:rPr>
              <a:t>daarna</a:t>
            </a:r>
            <a:r>
              <a:rPr lang="en-US" dirty="0" smtClean="0">
                <a:solidFill>
                  <a:srgbClr val="FF0000"/>
                </a:solidFill>
                <a:latin typeface="Arial Rounded MT Bold" pitchFamily="34" charset="0"/>
              </a:rPr>
              <a:t> in </a:t>
            </a:r>
            <a:r>
              <a:rPr lang="en-US" dirty="0" err="1" smtClean="0">
                <a:solidFill>
                  <a:srgbClr val="FF0000"/>
                </a:solidFill>
                <a:latin typeface="Arial Rounded MT Bold" pitchFamily="34" charset="0"/>
              </a:rPr>
              <a:t>poel</a:t>
            </a:r>
            <a:r>
              <a:rPr lang="en-US" dirty="0" smtClean="0">
                <a:solidFill>
                  <a:srgbClr val="FF0000"/>
                </a:solidFill>
                <a:latin typeface="Arial Rounded MT Bold" pitchFamily="34" charset="0"/>
              </a:rPr>
              <a:t>.</a:t>
            </a:r>
            <a:endParaRPr lang="en-US" dirty="0" smtClean="0"/>
          </a:p>
          <a:p>
            <a:endParaRPr lang="en-US" dirty="0"/>
          </a:p>
        </p:txBody>
      </p:sp>
      <p:cxnSp>
        <p:nvCxnSpPr>
          <p:cNvPr id="11" name="Rechte verbindingslijn met pijl 10"/>
          <p:cNvCxnSpPr/>
          <p:nvPr/>
        </p:nvCxnSpPr>
        <p:spPr>
          <a:xfrm>
            <a:off x="228600" y="2590800"/>
            <a:ext cx="861060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790</Words>
  <Application>Microsoft Office PowerPoint</Application>
  <PresentationFormat>Diavoorstelling (4:3)</PresentationFormat>
  <Paragraphs>260</Paragraphs>
  <Slides>36</Slides>
  <Notes>1</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Stroom</vt:lpstr>
      <vt:lpstr>Komt er nog een  duizendjarig koninkrijk? </vt:lpstr>
      <vt:lpstr>Dia 2</vt:lpstr>
      <vt:lpstr>Waarom dit thema?  - De Bijbel heeft 17 (!) profetische boeken;    -  Thema is onbekend en onbemind bij veel christenen; - Het geeft juist zicht op Gods plan met deze wereld; - Het geeft je een realistisch beeld van de tijd waarin we nu leven; - Het geeft antwoorden op vragen m.b.t. de bekering van Israël; - Het geeft antwoorden op vragen m.b.t. de toekomst; - Het geeft een brandend verlangen naar de terugkomst van Jezus Christus; - Het geeft een juist zicht op de vele profetieën in het Oude Testament. </vt:lpstr>
      <vt:lpstr>Dia 4</vt:lpstr>
      <vt:lpstr>Dia 5</vt:lpstr>
      <vt:lpstr>Dia 6</vt:lpstr>
      <vt:lpstr>Dia 7</vt:lpstr>
      <vt:lpstr>Dia 8</vt:lpstr>
      <vt:lpstr>Openbaring 20:1 t/m 3</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Toerustingsavond: Een duizendjarig vrederijk?</dc:title>
  <dc:creator>Heart Cry</dc:creator>
  <cp:lastModifiedBy>Fam. P. Baan</cp:lastModifiedBy>
  <cp:revision>21</cp:revision>
  <dcterms:created xsi:type="dcterms:W3CDTF">2011-10-29T17:32:59Z</dcterms:created>
  <dcterms:modified xsi:type="dcterms:W3CDTF">2011-11-24T20:27:27Z</dcterms:modified>
</cp:coreProperties>
</file>